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0" r:id="rId11"/>
    <p:sldId id="267" r:id="rId12"/>
    <p:sldId id="261" r:id="rId13"/>
    <p:sldId id="266" r:id="rId14"/>
    <p:sldId id="268" r:id="rId15"/>
    <p:sldId id="269" r:id="rId16"/>
    <p:sldId id="270" r:id="rId17"/>
    <p:sldId id="282" r:id="rId18"/>
    <p:sldId id="272" r:id="rId19"/>
    <p:sldId id="273" r:id="rId20"/>
    <p:sldId id="274" r:id="rId21"/>
    <p:sldId id="275" r:id="rId22"/>
    <p:sldId id="276" r:id="rId23"/>
    <p:sldId id="271" r:id="rId24"/>
    <p:sldId id="285" r:id="rId25"/>
    <p:sldId id="277" r:id="rId26"/>
    <p:sldId id="278" r:id="rId27"/>
    <p:sldId id="279" r:id="rId28"/>
    <p:sldId id="281" r:id="rId29"/>
    <p:sldId id="280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CC6600"/>
    <a:srgbClr val="FF9900"/>
    <a:srgbClr val="FF3300"/>
    <a:srgbClr val="0099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60" autoAdjust="0"/>
  </p:normalViewPr>
  <p:slideViewPr>
    <p:cSldViewPr>
      <p:cViewPr>
        <p:scale>
          <a:sx n="95" d="100"/>
          <a:sy n="95" d="100"/>
        </p:scale>
        <p:origin x="114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8DF8-1DEE-4C39-9001-39CEC8949695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74B3-8BE1-4C6B-A52B-385215848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8DF8-1DEE-4C39-9001-39CEC8949695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74B3-8BE1-4C6B-A52B-385215848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8DF8-1DEE-4C39-9001-39CEC8949695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74B3-8BE1-4C6B-A52B-385215848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8DF8-1DEE-4C39-9001-39CEC8949695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74B3-8BE1-4C6B-A52B-385215848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8DF8-1DEE-4C39-9001-39CEC8949695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74B3-8BE1-4C6B-A52B-385215848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8DF8-1DEE-4C39-9001-39CEC8949695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74B3-8BE1-4C6B-A52B-385215848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8DF8-1DEE-4C39-9001-39CEC8949695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74B3-8BE1-4C6B-A52B-385215848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8DF8-1DEE-4C39-9001-39CEC8949695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74B3-8BE1-4C6B-A52B-385215848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8DF8-1DEE-4C39-9001-39CEC8949695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74B3-8BE1-4C6B-A52B-385215848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8DF8-1DEE-4C39-9001-39CEC8949695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74B3-8BE1-4C6B-A52B-385215848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8DF8-1DEE-4C39-9001-39CEC8949695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74B3-8BE1-4C6B-A52B-385215848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68DF8-1DEE-4C39-9001-39CEC8949695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174B3-8BE1-4C6B-A52B-385215848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gif"/><Relationship Id="rId4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gif"/><Relationship Id="rId4" Type="http://schemas.openxmlformats.org/officeDocument/2006/relationships/image" Target="../media/image62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gif"/><Relationship Id="rId5" Type="http://schemas.openxmlformats.org/officeDocument/2006/relationships/image" Target="../media/image77.gif"/><Relationship Id="rId4" Type="http://schemas.openxmlformats.org/officeDocument/2006/relationships/image" Target="../media/image76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7" Type="http://schemas.openxmlformats.org/officeDocument/2006/relationships/image" Target="../media/image96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gif"/><Relationship Id="rId4" Type="http://schemas.openxmlformats.org/officeDocument/2006/relationships/image" Target="../media/image9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otokanal.com/images/75/picture-23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11560" y="549275"/>
            <a:ext cx="7306890" cy="3051175"/>
          </a:xfrm>
        </p:spPr>
        <p:txBody>
          <a:bodyPr>
            <a:normAutofit/>
          </a:bodyPr>
          <a:lstStyle/>
          <a:p>
            <a:r>
              <a:rPr lang="en-US" sz="6000" dirty="0"/>
              <a:t>.</a:t>
            </a:r>
            <a:endParaRPr lang="ru-RU" sz="6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548680"/>
            <a:ext cx="7920880" cy="4968552"/>
          </a:xfrm>
          <a:prstGeom prst="roundRect">
            <a:avLst/>
          </a:prstGeom>
          <a:solidFill>
            <a:srgbClr val="FF0000"/>
          </a:solidFill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SEASONS AND WEATHER </a:t>
            </a:r>
            <a:endParaRPr lang="ru-RU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14" descr="FORGET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1133475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g01097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9864" y="188640"/>
            <a:ext cx="1224136" cy="155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GPOP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941168"/>
            <a:ext cx="106023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FLOWERS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5661248"/>
            <a:ext cx="1083447" cy="73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www.wallcoo.net/cartoon/Vector_winter/wallpapers/1600x1200/vector_winter_background_VDE_1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6386" name="AutoShape 2" descr="http://kartinkigif.ru/_ph/49/2/246266860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://kartinkigif.ru/_ph/49/2/246266860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0" name="Picture 6" descr="http://kartinkigif.ru/_ph/49/2/24626686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4416055" cy="6418684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4860032" y="1124744"/>
            <a:ext cx="4176464" cy="40324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Comic Sans MS" pitchFamily="66" charset="0"/>
              </a:rPr>
              <a:t>It is … now …, … and … are … month.</a:t>
            </a:r>
          </a:p>
          <a:p>
            <a:pPr algn="ctr"/>
            <a:r>
              <a:rPr lang="en-US" sz="2800" b="1" dirty="0" smtClean="0">
                <a:latin typeface="Comic Sans MS" pitchFamily="66" charset="0"/>
              </a:rPr>
              <a:t>It is … and … in … . </a:t>
            </a:r>
          </a:p>
          <a:p>
            <a:pPr algn="ctr"/>
            <a:r>
              <a:rPr lang="en-US" sz="2800" b="1" dirty="0" smtClean="0">
                <a:latin typeface="Comic Sans MS" pitchFamily="66" charset="0"/>
              </a:rPr>
              <a:t>I wear … . </a:t>
            </a:r>
          </a:p>
          <a:p>
            <a:pPr algn="ctr"/>
            <a:r>
              <a:rPr lang="en-US" sz="2800" b="1" dirty="0" smtClean="0">
                <a:latin typeface="Comic Sans MS" pitchFamily="66" charset="0"/>
              </a:rPr>
              <a:t>I can … and … . </a:t>
            </a:r>
          </a:p>
          <a:p>
            <a:pPr algn="ctr"/>
            <a:r>
              <a:rPr lang="en-US" sz="2800" b="1" dirty="0" smtClean="0">
                <a:latin typeface="Comic Sans MS" pitchFamily="66" charset="0"/>
              </a:rPr>
              <a:t>I like … weather. </a:t>
            </a:r>
            <a:endParaRPr lang="ru-RU" sz="28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http://www.1280x800.net/large/201204/5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5104"/>
            <a:ext cx="9144000" cy="2492896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9144000" cy="4365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11" descr="BEE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0975">
            <a:off x="3353923" y="79822"/>
            <a:ext cx="5688013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5" descr="g01097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0493" y="3068960"/>
            <a:ext cx="1313507" cy="167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5" descr="g01097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140968"/>
            <a:ext cx="1313507" cy="167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5" descr="g01097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3140968"/>
            <a:ext cx="1313507" cy="167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http://www.antoshka.com.ua/upload/medialibrary/cd0/cd05c81a92702893050e2a3cab8d7eff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5416"/>
            <a:ext cx="2857500" cy="28670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-0.05042 L -0.35886 0.46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" y="2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st.gdefon.com/wallpapers_original/wallpapers/381961_cvetok_vesna_fon_1680x1050_(www.GdeFon.ru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58418"/>
          </a:xfrm>
        </p:spPr>
        <p:txBody>
          <a:bodyPr>
            <a:normAutofit/>
          </a:bodyPr>
          <a:lstStyle/>
          <a:p>
            <a:r>
              <a:rPr lang="en-US" sz="19900" b="1" dirty="0" smtClean="0"/>
              <a:t>SPRING </a:t>
            </a:r>
            <a:endParaRPr lang="ru-RU" sz="19900" b="1" dirty="0"/>
          </a:p>
        </p:txBody>
      </p:sp>
      <p:pic>
        <p:nvPicPr>
          <p:cNvPr id="27652" name="Picture 4" descr="http://vsyaanimaciya.ru/_ph/44/2/5999580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74324"/>
            <a:ext cx="2016224" cy="27493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nteresnyesaity.ru/wp-content/uploads/white-leaf-ve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0" y="188640"/>
            <a:ext cx="3672408" cy="1224136"/>
          </a:xfrm>
          <a:prstGeom prst="rect">
            <a:avLst/>
          </a:prstGeom>
          <a:solidFill>
            <a:srgbClr val="33CC33"/>
          </a:solidFill>
          <a:ln w="7620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SPRING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060848"/>
            <a:ext cx="2232248" cy="936104"/>
          </a:xfrm>
          <a:prstGeom prst="rect">
            <a:avLst/>
          </a:prstGeom>
          <a:solidFill>
            <a:srgbClr val="FFFF00"/>
          </a:solidFill>
          <a:ln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MARCH 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2060848"/>
            <a:ext cx="2232248" cy="9361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APRIL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44208" y="2060848"/>
            <a:ext cx="2232248" cy="9361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MAY</a:t>
            </a:r>
            <a:endParaRPr lang="ru-RU" sz="3600" b="1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>
            <a:stCxn id="3" idx="2"/>
          </p:cNvCxnSpPr>
          <p:nvPr/>
        </p:nvCxnSpPr>
        <p:spPr>
          <a:xfrm flipH="1">
            <a:off x="1259632" y="1412776"/>
            <a:ext cx="2988332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2"/>
            <a:endCxn id="7" idx="0"/>
          </p:cNvCxnSpPr>
          <p:nvPr/>
        </p:nvCxnSpPr>
        <p:spPr>
          <a:xfrm flipH="1">
            <a:off x="4175956" y="1412776"/>
            <a:ext cx="72008" cy="64807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2"/>
          </p:cNvCxnSpPr>
          <p:nvPr/>
        </p:nvCxnSpPr>
        <p:spPr>
          <a:xfrm>
            <a:off x="4247964" y="1412776"/>
            <a:ext cx="3276364" cy="50405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2" name="Picture 4" descr="http://polezno.kg/images/vesna/kartinki-ves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540" y="3104964"/>
            <a:ext cx="4560507" cy="3420380"/>
          </a:xfrm>
          <a:prstGeom prst="rect">
            <a:avLst/>
          </a:prstGeom>
          <a:noFill/>
        </p:spPr>
      </p:pic>
      <p:pic>
        <p:nvPicPr>
          <p:cNvPr id="22534" name="Picture 6" descr="http://images.vector-images.com/clp/180378/clp174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429000"/>
            <a:ext cx="2857500" cy="29203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http://www.fotokanal.com/images/75/picture-4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Выноска со стрелкой вниз 1"/>
          <p:cNvSpPr/>
          <p:nvPr/>
        </p:nvSpPr>
        <p:spPr>
          <a:xfrm>
            <a:off x="2699792" y="0"/>
            <a:ext cx="3744416" cy="2304256"/>
          </a:xfrm>
          <a:prstGeom prst="downArrowCallou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/>
          </a:p>
          <a:p>
            <a:pPr algn="ctr"/>
            <a:r>
              <a:rPr lang="en-US" sz="2800" b="1" dirty="0" smtClean="0"/>
              <a:t>WARM</a:t>
            </a:r>
          </a:p>
          <a:p>
            <a:pPr algn="ctr"/>
            <a:r>
              <a:rPr lang="en-US" sz="2800" b="1" dirty="0" smtClean="0"/>
              <a:t>SUNNY</a:t>
            </a:r>
          </a:p>
          <a:p>
            <a:pPr algn="ctr"/>
            <a:r>
              <a:rPr lang="en-US" sz="2800" b="1" dirty="0" smtClean="0"/>
              <a:t>RAINY</a:t>
            </a:r>
            <a:endParaRPr lang="en-US" sz="3200" b="1" dirty="0" smtClean="0"/>
          </a:p>
          <a:p>
            <a:pPr algn="ctr"/>
            <a:endParaRPr lang="en-US" sz="2800" dirty="0" smtClean="0"/>
          </a:p>
        </p:txBody>
      </p:sp>
      <p:sp>
        <p:nvSpPr>
          <p:cNvPr id="3" name="10-конечная звезда 2"/>
          <p:cNvSpPr/>
          <p:nvPr/>
        </p:nvSpPr>
        <p:spPr>
          <a:xfrm>
            <a:off x="2915816" y="2348880"/>
            <a:ext cx="2376264" cy="2016224"/>
          </a:xfrm>
          <a:prstGeom prst="star10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+8°</a:t>
            </a:r>
            <a:r>
              <a:rPr lang="uk-UA" sz="3200" b="1" dirty="0" smtClean="0">
                <a:solidFill>
                  <a:schemeClr val="tx1"/>
                </a:solidFill>
              </a:rPr>
              <a:t>;</a:t>
            </a:r>
            <a:r>
              <a:rPr lang="en-US" sz="3200" b="1" dirty="0" smtClean="0">
                <a:solidFill>
                  <a:schemeClr val="tx1"/>
                </a:solidFill>
              </a:rPr>
              <a:t> +14°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20482" name="Picture 2" descr="http://www.ledilid.com/wp-content/uploads/2011/11/%D0%BF%D0%BE%D0%B3%D0%BE%D0%B4%D0%B0-%D0%B7%D0%B8%D0%BC%D0%BE%D0%B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2592288" cy="4968552"/>
          </a:xfrm>
          <a:prstGeom prst="rect">
            <a:avLst/>
          </a:prstGeom>
          <a:noFill/>
        </p:spPr>
      </p:pic>
      <p:pic>
        <p:nvPicPr>
          <p:cNvPr id="20484" name="Picture 4" descr="http://image.tsn.ua/media/images2/original/May2010/621f56ddd1_2243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630265"/>
            <a:ext cx="3626768" cy="1895079"/>
          </a:xfrm>
          <a:prstGeom prst="rect">
            <a:avLst/>
          </a:prstGeom>
          <a:noFill/>
        </p:spPr>
      </p:pic>
      <p:pic>
        <p:nvPicPr>
          <p:cNvPr id="20486" name="Picture 6" descr="http://sunny7.ua/upload/photos/kakaya_pogoda_budet_vesnoy_articles_main_big_o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3706" y="2132856"/>
            <a:ext cx="3568774" cy="21205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0" name="Picture 14" descr="http://wallpapers.free-review.net/wallpapers/23/Spring_-_windows_7_the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2564904"/>
            <a:ext cx="2448272" cy="7200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 dress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2636912"/>
            <a:ext cx="2448272" cy="7200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 skirt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00192" y="2636912"/>
            <a:ext cx="2448272" cy="7200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 jacket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733256"/>
            <a:ext cx="2448272" cy="7200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jeans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5733256"/>
            <a:ext cx="2448272" cy="7200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shoes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5733256"/>
            <a:ext cx="2448272" cy="7200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 blouse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9458" name="Picture 2" descr="http://yarukodelka.ru/uploads/posts/2012-11/1351873061_1258030342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0648"/>
            <a:ext cx="1656184" cy="2208245"/>
          </a:xfrm>
          <a:prstGeom prst="rect">
            <a:avLst/>
          </a:prstGeom>
          <a:noFill/>
        </p:spPr>
      </p:pic>
      <p:pic>
        <p:nvPicPr>
          <p:cNvPr id="19460" name="Picture 4" descr="http://files.chinaprod.webnode.es/200001883-3d8343e018/FD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60648"/>
            <a:ext cx="3237417" cy="2160240"/>
          </a:xfrm>
          <a:prstGeom prst="rect">
            <a:avLst/>
          </a:prstGeom>
          <a:noFill/>
        </p:spPr>
      </p:pic>
      <p:pic>
        <p:nvPicPr>
          <p:cNvPr id="19462" name="Picture 6" descr="http://img1.wildberries.ru/big/new/500000/502963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88640"/>
            <a:ext cx="1800200" cy="2400267"/>
          </a:xfrm>
          <a:prstGeom prst="rect">
            <a:avLst/>
          </a:prstGeom>
          <a:noFill/>
        </p:spPr>
      </p:pic>
      <p:pic>
        <p:nvPicPr>
          <p:cNvPr id="19464" name="Picture 8" descr="http://www.wow-baby.com.ua/uploads/full/16744_jeans-butterfl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645024"/>
            <a:ext cx="2016224" cy="2016224"/>
          </a:xfrm>
          <a:prstGeom prst="rect">
            <a:avLst/>
          </a:prstGeom>
          <a:noFill/>
        </p:spPr>
      </p:pic>
      <p:pic>
        <p:nvPicPr>
          <p:cNvPr id="19466" name="Picture 10" descr="http://kedoff.net/images/product/large/detskaya-obuv-adid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3789040"/>
            <a:ext cx="2736304" cy="1826401"/>
          </a:xfrm>
          <a:prstGeom prst="rect">
            <a:avLst/>
          </a:prstGeom>
          <a:noFill/>
        </p:spPr>
      </p:pic>
      <p:pic>
        <p:nvPicPr>
          <p:cNvPr id="19468" name="Picture 12" descr="http://img06.slando.ua/images_slandocomua/100444151_2_644x461_shkolnaya-forma-bluzki-detskie-fotografi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3573016"/>
            <a:ext cx="1512168" cy="20747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http://t2.gstatic.com/images?q=tbn:ANd9GcS7G3AjYB37VrwPkLZQCkWzhamDOH15LSJiJ4NL_3X2KtACwl-kW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23"/>
            <a:ext cx="9144000" cy="6849177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51520" y="188640"/>
            <a:ext cx="8352928" cy="230425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 see the sun. The sun is in the sky.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 see a flower. The flower is in the grass.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 see a bird. The bird is over the sea.</a:t>
            </a:r>
          </a:p>
        </p:txBody>
      </p:sp>
      <p:pic>
        <p:nvPicPr>
          <p:cNvPr id="18438" name="Picture 6" descr="http://fotodes.ru/upload/img1343813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3802022" cy="2376264"/>
          </a:xfrm>
          <a:prstGeom prst="rect">
            <a:avLst/>
          </a:prstGeom>
          <a:noFill/>
        </p:spPr>
      </p:pic>
      <p:pic>
        <p:nvPicPr>
          <p:cNvPr id="18440" name="Picture 8" descr="http://www.fullhdoboi.ru/_ph/2/6848375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725144"/>
            <a:ext cx="3407701" cy="1916832"/>
          </a:xfrm>
          <a:prstGeom prst="rect">
            <a:avLst/>
          </a:prstGeom>
          <a:noFill/>
        </p:spPr>
      </p:pic>
      <p:pic>
        <p:nvPicPr>
          <p:cNvPr id="18442" name="Picture 10" descr="http://www.xrest.ru/schemes/00/00/55/48/original_mirr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276872"/>
            <a:ext cx="3826396" cy="23034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mykartinka.ru/_ph/19/202810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</p:spPr>
      </p:pic>
      <p:pic>
        <p:nvPicPr>
          <p:cNvPr id="39938" name="Picture 2" descr="http://img1.liveinternet.ru/images/attach/b/3/23/221/23221455_More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57192"/>
            <a:ext cx="9144000" cy="1700808"/>
          </a:xfrm>
          <a:prstGeom prst="rect">
            <a:avLst/>
          </a:prstGeom>
          <a:noFill/>
        </p:spPr>
      </p:pic>
      <p:pic>
        <p:nvPicPr>
          <p:cNvPr id="2" name="Picture 4" descr="000803_1071_4814_vnv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60648"/>
            <a:ext cx="6405563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http://chayka-alushta.at.ua/html/gif/chaika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60648"/>
            <a:ext cx="1661254" cy="432048"/>
          </a:xfrm>
          <a:prstGeom prst="rect">
            <a:avLst/>
          </a:prstGeom>
          <a:noFill/>
        </p:spPr>
      </p:pic>
      <p:pic>
        <p:nvPicPr>
          <p:cNvPr id="6" name="Picture 6" descr="http://chayka-alushta.at.ua/html/gif/chaika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692696"/>
            <a:ext cx="1661254" cy="432048"/>
          </a:xfrm>
          <a:prstGeom prst="rect">
            <a:avLst/>
          </a:prstGeom>
          <a:noFill/>
        </p:spPr>
      </p:pic>
      <p:pic>
        <p:nvPicPr>
          <p:cNvPr id="7" name="Picture 6" descr="http://chayka-alushta.at.ua/html/gif/chaika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260648"/>
            <a:ext cx="1661254" cy="432048"/>
          </a:xfrm>
          <a:prstGeom prst="rect">
            <a:avLst/>
          </a:prstGeom>
          <a:noFill/>
        </p:spPr>
      </p:pic>
      <p:pic>
        <p:nvPicPr>
          <p:cNvPr id="8" name="Picture 6" descr="http://chayka-alushta.at.ua/html/gif/chaika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2746" y="188640"/>
            <a:ext cx="1661254" cy="4320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C -0.00104 0.00741 -0.00156 0.01134 -0.00469 0.01759 C -0.00729 0.04745 -0.01042 0.07917 -0.02257 0.10486 C -0.02621 0.11227 -0.02778 0.12037 -0.03333 0.12546 C -0.0401 0.14398 -0.03073 0.11991 -0.03924 0.13657 C -0.0401 0.13796 -0.03993 0.13982 -0.04045 0.1412 C -0.04236 0.14445 -0.04549 0.14607 -0.04757 0.14931 C -0.05781 0.16551 -0.06771 0.19074 -0.08437 0.19537 C -0.09323 0.19421 -0.10382 0.19792 -0.11059 0.19051 C -0.11319 0.1875 -0.11458 0.18287 -0.11667 0.1794 C -0.12465 0.16713 -0.12917 0.15116 -0.13819 0.13982 C -0.13993 0.1331 -0.14201 0.12801 -0.14531 0.12222 C -0.14739 0.11042 -0.14896 0.09699 -0.15226 0.08565 C -0.15278 0.0838 -0.15399 0.08264 -0.15469 0.08102 C -0.15972 0.06875 -0.16406 0.05602 -0.16771 0.04282 C -0.17222 0.02708 -0.17326 0.00695 -0.18108 -0.00625 C -0.18437 -0.01898 -0.18958 -0.02708 -0.19514 -0.03796 C -0.19878 -0.04491 -0.20139 -0.05278 -0.20608 -0.0588 C -0.20955 -0.06366 -0.21458 -0.06528 -0.21892 -0.06829 C -0.22621 -0.06782 -0.23333 -0.06759 -0.24045 -0.06667 C -0.24601 -0.06597 -0.25069 -0.06088 -0.25608 -0.0588 C -0.26302 -0.05208 -0.27274 -0.0456 -0.2809 -0.0412 C -0.28594 -0.03241 -0.2934 -0.02731 -0.3 -0.0206 C -0.30555 -0.01481 -0.30694 -0.00509 -0.31198 0.00162 C -0.3191 0.03056 -0.33993 0.04884 -0.35104 0.07454 C -0.3533 0.08565 -0.35729 0.09977 -0.3618 0.10949 C -0.36424 0.11458 -0.36771 0.11875 -0.37014 0.12384 C -0.37153 0.12662 -0.37118 0.13056 -0.37257 0.13333 C -0.37344 0.13495 -0.37413 0.13657 -0.375 0.1382 C -0.37535 0.14236 -0.37448 0.16343 -0.38212 0.16343 " pathEditMode="relative" ptsTypes="ffffffff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fantom-xp.com/wallpapers/23/Summer_meadow_flowers_desktop_the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4176464"/>
          </a:xfrm>
        </p:spPr>
        <p:txBody>
          <a:bodyPr>
            <a:noAutofit/>
          </a:bodyPr>
          <a:lstStyle/>
          <a:p>
            <a:r>
              <a:rPr lang="en-US" sz="16600" b="1" dirty="0" smtClean="0"/>
              <a:t>SUMMER</a:t>
            </a:r>
            <a:endParaRPr lang="ru-RU" sz="16600" b="1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pic.rmzt.com/2013/06/14-x/tksd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71800" y="188640"/>
            <a:ext cx="3672408" cy="1224136"/>
          </a:xfrm>
          <a:prstGeom prst="rect">
            <a:avLst/>
          </a:prstGeom>
          <a:solidFill>
            <a:srgbClr val="FFFF0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</a:rPr>
              <a:t>SUMMER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060848"/>
            <a:ext cx="2232248" cy="936104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JUNE</a:t>
            </a:r>
            <a:endParaRPr lang="ru-RU" sz="4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2060848"/>
            <a:ext cx="2232248" cy="936104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JULY</a:t>
            </a:r>
            <a:endParaRPr lang="ru-RU" sz="4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2060848"/>
            <a:ext cx="2592288" cy="936104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AUGUST </a:t>
            </a:r>
            <a:endParaRPr lang="ru-RU" sz="4400" b="1" dirty="0"/>
          </a:p>
        </p:txBody>
      </p:sp>
      <p:cxnSp>
        <p:nvCxnSpPr>
          <p:cNvPr id="8" name="Прямая со стрелкой 7"/>
          <p:cNvCxnSpPr>
            <a:stCxn id="3" idx="2"/>
          </p:cNvCxnSpPr>
          <p:nvPr/>
        </p:nvCxnSpPr>
        <p:spPr>
          <a:xfrm flipH="1">
            <a:off x="1403648" y="1412776"/>
            <a:ext cx="3204356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3" idx="2"/>
            <a:endCxn id="5" idx="0"/>
          </p:cNvCxnSpPr>
          <p:nvPr/>
        </p:nvCxnSpPr>
        <p:spPr>
          <a:xfrm flipH="1">
            <a:off x="4247964" y="1412776"/>
            <a:ext cx="360040" cy="64807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2"/>
          </p:cNvCxnSpPr>
          <p:nvPr/>
        </p:nvCxnSpPr>
        <p:spPr>
          <a:xfrm>
            <a:off x="4608004" y="1412776"/>
            <a:ext cx="2700300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junecline.com/wp-content/uploads/2013/10/green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://imgs.mi9.com/uploads/fantasy/4568/free-summer-fantasy-landscape-for-desktop-wallpaper_1920x1200_80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4378086" cy="3384376"/>
          </a:xfrm>
          <a:prstGeom prst="rect">
            <a:avLst/>
          </a:prstGeom>
          <a:noFill/>
        </p:spPr>
      </p:pic>
      <p:pic>
        <p:nvPicPr>
          <p:cNvPr id="1028" name="Picture 4" descr="http://snejkadubinskaia.files.wordpress.com/2011/12/winter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104456" cy="3240360"/>
          </a:xfrm>
          <a:prstGeom prst="rect">
            <a:avLst/>
          </a:prstGeom>
          <a:noFill/>
        </p:spPr>
      </p:pic>
      <p:pic>
        <p:nvPicPr>
          <p:cNvPr id="1030" name="Picture 6" descr="http://valerie-website.at.ua/images/wallpaper/wallpaper_autumn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73016"/>
            <a:ext cx="4320480" cy="3132348"/>
          </a:xfrm>
          <a:prstGeom prst="rect">
            <a:avLst/>
          </a:prstGeom>
          <a:noFill/>
        </p:spPr>
      </p:pic>
      <p:pic>
        <p:nvPicPr>
          <p:cNvPr id="1032" name="Picture 8" descr="http://www.valday-service.ru/blog/wp-content/uploads/2012/03/spring_000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552756"/>
            <a:ext cx="4104456" cy="31166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http://hidefwalls.com/wp-content/g/5_wallpaper_09/summer_times_by_pycc_wallp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10-конечная звезда 2"/>
          <p:cNvSpPr/>
          <p:nvPr/>
        </p:nvSpPr>
        <p:spPr>
          <a:xfrm>
            <a:off x="3419872" y="1988840"/>
            <a:ext cx="2592288" cy="2088232"/>
          </a:xfrm>
          <a:prstGeom prst="star10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+25°</a:t>
            </a:r>
            <a:r>
              <a:rPr lang="uk-UA" sz="2800" b="1" dirty="0" smtClean="0">
                <a:solidFill>
                  <a:schemeClr val="tx1"/>
                </a:solidFill>
              </a:rPr>
              <a:t>;</a:t>
            </a:r>
            <a:r>
              <a:rPr lang="en-US" sz="2800" b="1" dirty="0" smtClean="0">
                <a:solidFill>
                  <a:schemeClr val="tx1"/>
                </a:solidFill>
              </a:rPr>
              <a:t> +30°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4211960" y="332656"/>
            <a:ext cx="3744416" cy="2160240"/>
          </a:xfrm>
          <a:prstGeom prst="downArrowCallout">
            <a:avLst/>
          </a:prstGeom>
          <a:solidFill>
            <a:srgbClr val="FF99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SUNNY</a:t>
            </a:r>
          </a:p>
          <a:p>
            <a:pPr algn="ctr"/>
            <a:r>
              <a:rPr lang="en-US" sz="4400" b="1" dirty="0" smtClean="0"/>
              <a:t>HOT</a:t>
            </a:r>
          </a:p>
        </p:txBody>
      </p:sp>
      <p:pic>
        <p:nvPicPr>
          <p:cNvPr id="35842" name="Picture 2" descr="http://s4.live4fun.ru/small_pictures/s3img_18595502_1125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3096344" cy="5976664"/>
          </a:xfrm>
          <a:prstGeom prst="rect">
            <a:avLst/>
          </a:prstGeom>
          <a:noFill/>
        </p:spPr>
      </p:pic>
      <p:pic>
        <p:nvPicPr>
          <p:cNvPr id="35844" name="Picture 4" descr="http://4.bp.blogspot.com/-VtsBvAfPF3w/T5lOfy5NURI/AAAAAAAABsM/6AbbCs2VRi8/s1600/sum_201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951058"/>
            <a:ext cx="3475112" cy="26063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4" name="Picture 8" descr="http://wallpapers.free-review.net/wallpapers/23/Windows_7_-_Sum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347864" y="5517232"/>
            <a:ext cx="2952328" cy="1080120"/>
          </a:xfrm>
          <a:prstGeom prst="rect">
            <a:avLst/>
          </a:prstGeom>
          <a:solidFill>
            <a:srgbClr val="FF3300"/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T-shirt</a:t>
            </a:r>
            <a:r>
              <a:rPr lang="en-US" sz="4400" b="1" dirty="0" smtClean="0"/>
              <a:t>s</a:t>
            </a:r>
            <a:endParaRPr lang="ru-RU" sz="4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132856"/>
            <a:ext cx="2952328" cy="1080120"/>
          </a:xfrm>
          <a:prstGeom prst="rect">
            <a:avLst/>
          </a:prstGeom>
          <a:solidFill>
            <a:srgbClr val="FF3300"/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shorts</a:t>
            </a: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2060848"/>
            <a:ext cx="2952328" cy="1080120"/>
          </a:xfrm>
          <a:prstGeom prst="rect">
            <a:avLst/>
          </a:prstGeom>
          <a:solidFill>
            <a:srgbClr val="FF3300"/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sandals</a:t>
            </a:r>
            <a:endParaRPr lang="ru-RU" sz="4000" b="1" dirty="0"/>
          </a:p>
        </p:txBody>
      </p:sp>
      <p:pic>
        <p:nvPicPr>
          <p:cNvPr id="34818" name="Picture 2" descr="http://www.crcracewear.com/images/t-shirt%20col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356992"/>
            <a:ext cx="5688632" cy="2016224"/>
          </a:xfrm>
          <a:prstGeom prst="rect">
            <a:avLst/>
          </a:prstGeom>
          <a:noFill/>
        </p:spPr>
      </p:pic>
      <p:pic>
        <p:nvPicPr>
          <p:cNvPr id="34820" name="Picture 4" descr="http://peppy.com.ua/media/catalog/product/cache/1/small_image/200x/9df78eab33525d08d6e5fb8d27136e95/w/1/w12120501w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88640"/>
            <a:ext cx="1905000" cy="1905000"/>
          </a:xfrm>
          <a:prstGeom prst="rect">
            <a:avLst/>
          </a:prstGeom>
          <a:noFill/>
        </p:spPr>
      </p:pic>
      <p:pic>
        <p:nvPicPr>
          <p:cNvPr id="34822" name="Picture 6" descr="https://encrypted-tbn0.gstatic.com/images?q=tbn:ANd9GcTkPQrEg3YBQHd2QXU10KM7ak1EWI8nMYHmcomfX_mVSgL38BR7l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0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C:\Documents and Settings\Карина\Рабочий стол\The Crab on the Sea Co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1907704" y="260648"/>
            <a:ext cx="5112568" cy="1584176"/>
          </a:xfrm>
          <a:prstGeom prst="roundRect">
            <a:avLst/>
          </a:prstGeom>
          <a:solidFill>
            <a:srgbClr val="FF33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At the seaside </a:t>
            </a:r>
            <a:endParaRPr lang="ru-RU" sz="5400" b="1" dirty="0"/>
          </a:p>
        </p:txBody>
      </p:sp>
      <p:sp>
        <p:nvSpPr>
          <p:cNvPr id="33794" name="AutoShape 2" descr="http://wallpampers.ru/wallpapers/23024/The%20Crab%20on%20the%20Sea%20Coas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AutoShape 4" descr="http://wallpampers.ru/wallpapers/23024/The%20Crab%20on%20the%20Sea%20Coas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://fotobg.ru/upload/clouds_texture2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149080"/>
          </a:xfrm>
          <a:prstGeom prst="rect">
            <a:avLst/>
          </a:prstGeom>
          <a:noFill/>
        </p:spPr>
      </p:pic>
      <p:pic>
        <p:nvPicPr>
          <p:cNvPr id="38922" name="Picture 10" descr="http://us.123rf.com/400wm/400/400/aopsan/aopsan1205/aopsan120500033/13644447-green-grass-back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3"/>
            <a:ext cx="9144000" cy="2780928"/>
          </a:xfrm>
          <a:prstGeom prst="rect">
            <a:avLst/>
          </a:prstGeom>
          <a:noFill/>
        </p:spPr>
      </p:pic>
      <p:pic>
        <p:nvPicPr>
          <p:cNvPr id="2" name="Picture 6" descr="MCj0320940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149080"/>
            <a:ext cx="5472113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MMj02867970000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23528" y="404664"/>
            <a:ext cx="1465263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MMj03033860000[1]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9312" y="2924944"/>
            <a:ext cx="1944688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Mj03033790000[1]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2636912"/>
            <a:ext cx="14541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98728E-6 L 0.14566 4.98728E-6 C 0.21111 4.98728E-6 0.29149 -0.15661 0.29149 -0.28384 L 0.29149 -0.5674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-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fotokanal.com/images/40/autumn-childre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05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static.freepik.com/free-photo/autumn-maple-leaves-background-illustration-vector_53-14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6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Autofit/>
          </a:bodyPr>
          <a:lstStyle/>
          <a:p>
            <a:r>
              <a:rPr lang="en-US" sz="13800" b="1" dirty="0" smtClean="0"/>
              <a:t>AUTUMN </a:t>
            </a:r>
            <a:endParaRPr lang="ru-RU" sz="13800" b="1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oboi.kards.qip.ru/images/wallpaper/8c/21/139660_prev_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0" y="188640"/>
            <a:ext cx="3672408" cy="1224136"/>
          </a:xfrm>
          <a:prstGeom prst="rect">
            <a:avLst/>
          </a:prstGeom>
          <a:solidFill>
            <a:srgbClr val="FF99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AUTUNN</a:t>
            </a:r>
            <a:endParaRPr lang="ru-RU" sz="6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060848"/>
            <a:ext cx="2232248" cy="936104"/>
          </a:xfrm>
          <a:prstGeom prst="rect">
            <a:avLst/>
          </a:prstGeom>
          <a:solidFill>
            <a:srgbClr val="FF99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SEPTEMBER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2060848"/>
            <a:ext cx="2232248" cy="936104"/>
          </a:xfrm>
          <a:prstGeom prst="rect">
            <a:avLst/>
          </a:prstGeom>
          <a:solidFill>
            <a:srgbClr val="FF99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NOVEMBER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2060848"/>
            <a:ext cx="2304256" cy="936104"/>
          </a:xfrm>
          <a:prstGeom prst="rect">
            <a:avLst/>
          </a:prstGeom>
          <a:solidFill>
            <a:srgbClr val="FF99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OCTOBER</a:t>
            </a:r>
            <a:endParaRPr lang="ru-RU" sz="2800" b="1" dirty="0"/>
          </a:p>
        </p:txBody>
      </p:sp>
      <p:pic>
        <p:nvPicPr>
          <p:cNvPr id="31748" name="Picture 4" descr="http://press-post.net/public/upload/images/mid/1285238848iose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3429000"/>
            <a:ext cx="3913617" cy="2935213"/>
          </a:xfrm>
          <a:prstGeom prst="rect">
            <a:avLst/>
          </a:prstGeom>
          <a:noFill/>
        </p:spPr>
      </p:pic>
      <p:pic>
        <p:nvPicPr>
          <p:cNvPr id="31750" name="Picture 6" descr="http://kh.optima.fm/uploads/posts/2012-09/134673640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29000"/>
            <a:ext cx="4202832" cy="3089920"/>
          </a:xfrm>
          <a:prstGeom prst="rect">
            <a:avLst/>
          </a:prstGeom>
          <a:noFill/>
        </p:spPr>
      </p:pic>
      <p:cxnSp>
        <p:nvCxnSpPr>
          <p:cNvPr id="10" name="Прямая со стрелкой 9"/>
          <p:cNvCxnSpPr>
            <a:stCxn id="3" idx="2"/>
          </p:cNvCxnSpPr>
          <p:nvPr/>
        </p:nvCxnSpPr>
        <p:spPr>
          <a:xfrm flipH="1">
            <a:off x="1259632" y="1412776"/>
            <a:ext cx="2988332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2"/>
          </p:cNvCxnSpPr>
          <p:nvPr/>
        </p:nvCxnSpPr>
        <p:spPr>
          <a:xfrm flipH="1">
            <a:off x="3995936" y="1412776"/>
            <a:ext cx="252028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2"/>
          </p:cNvCxnSpPr>
          <p:nvPr/>
        </p:nvCxnSpPr>
        <p:spPr>
          <a:xfrm>
            <a:off x="4247964" y="1412776"/>
            <a:ext cx="2916324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pixabay.com/static/uploads/photo/2013/02/20/11/30/autumn-83761_640.jpg?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4248" cy="6858000"/>
          </a:xfrm>
          <a:prstGeom prst="rect">
            <a:avLst/>
          </a:prstGeom>
          <a:noFill/>
        </p:spPr>
      </p:pic>
      <p:sp>
        <p:nvSpPr>
          <p:cNvPr id="3" name="Выноска со стрелкой вниз 2"/>
          <p:cNvSpPr/>
          <p:nvPr/>
        </p:nvSpPr>
        <p:spPr>
          <a:xfrm>
            <a:off x="4716016" y="260648"/>
            <a:ext cx="3744416" cy="2448272"/>
          </a:xfrm>
          <a:prstGeom prst="downArrowCallou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CLOUDY</a:t>
            </a:r>
          </a:p>
          <a:p>
            <a:pPr algn="ctr"/>
            <a:r>
              <a:rPr lang="en-US" sz="3600" b="1" dirty="0" smtClean="0"/>
              <a:t>RAINY</a:t>
            </a:r>
          </a:p>
          <a:p>
            <a:pPr algn="ctr"/>
            <a:r>
              <a:rPr lang="en-US" sz="3600" b="1" dirty="0" smtClean="0"/>
              <a:t>CHILY</a:t>
            </a:r>
            <a:endParaRPr lang="en-US" sz="4800" b="1" dirty="0" smtClean="0"/>
          </a:p>
        </p:txBody>
      </p:sp>
      <p:sp>
        <p:nvSpPr>
          <p:cNvPr id="4" name="10-конечная звезда 3"/>
          <p:cNvSpPr/>
          <p:nvPr/>
        </p:nvSpPr>
        <p:spPr>
          <a:xfrm>
            <a:off x="5292080" y="2708920"/>
            <a:ext cx="2592288" cy="2304256"/>
          </a:xfrm>
          <a:prstGeom prst="star10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+5°</a:t>
            </a:r>
            <a:r>
              <a:rPr lang="uk-UA" sz="2800" b="1" dirty="0" smtClean="0"/>
              <a:t>;</a:t>
            </a:r>
            <a:r>
              <a:rPr lang="en-US" sz="2800" b="1" dirty="0" smtClean="0"/>
              <a:t> +10°</a:t>
            </a:r>
            <a:endParaRPr lang="ru-RU" sz="2800" b="1" dirty="0"/>
          </a:p>
        </p:txBody>
      </p:sp>
      <p:pic>
        <p:nvPicPr>
          <p:cNvPr id="5" name="Picture 2" descr="http://www.ledilid.com/wp-content/uploads/2011/11/%D0%BF%D0%BE%D0%B3%D0%BE%D0%B4%D0%B0-%D0%B7%D0%B8%D0%BC%D0%BE%D0%B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2520280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firestock.ru/wp-content/uploads/2013/07/shutterstock_34923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539552" y="2636912"/>
            <a:ext cx="2952328" cy="7920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Raincoat </a:t>
            </a:r>
            <a:endParaRPr lang="ru-RU" sz="36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436096" y="2564904"/>
            <a:ext cx="2952328" cy="7920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Sweater</a:t>
            </a:r>
            <a:endParaRPr lang="ru-RU" sz="3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5805264"/>
            <a:ext cx="2952328" cy="7920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Boots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52120" y="5805264"/>
            <a:ext cx="2952328" cy="7920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Skirt</a:t>
            </a:r>
            <a:endParaRPr lang="ru-RU" sz="3600" dirty="0"/>
          </a:p>
        </p:txBody>
      </p:sp>
      <p:pic>
        <p:nvPicPr>
          <p:cNvPr id="28680" name="Picture 8" descr="http://www.ua.all.biz/img/ua/catalog/167827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1728192" cy="2524446"/>
          </a:xfrm>
          <a:prstGeom prst="rect">
            <a:avLst/>
          </a:prstGeom>
          <a:noFill/>
        </p:spPr>
      </p:pic>
      <p:pic>
        <p:nvPicPr>
          <p:cNvPr id="28682" name="Picture 10" descr="http://cdn.studio-fashion.com/image/cache/data/gallery/5603_20111011122058_8960975463-800x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88640"/>
            <a:ext cx="2304256" cy="2304256"/>
          </a:xfrm>
          <a:prstGeom prst="rect">
            <a:avLst/>
          </a:prstGeom>
          <a:noFill/>
        </p:spPr>
      </p:pic>
      <p:pic>
        <p:nvPicPr>
          <p:cNvPr id="28684" name="Picture 12" descr="http://cdn.studio-fashion.com/image/cache/data/18/T29HlHXmNMXXXXXXXX_!!885789433-800x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73016"/>
            <a:ext cx="2088232" cy="2088232"/>
          </a:xfrm>
          <a:prstGeom prst="rect">
            <a:avLst/>
          </a:prstGeom>
          <a:noFill/>
        </p:spPr>
      </p:pic>
      <p:pic>
        <p:nvPicPr>
          <p:cNvPr id="28686" name="Picture 14" descr="http://www.detkidoma.com/im.xp/055049052055124056050049052052050056051050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005064"/>
            <a:ext cx="2232248" cy="16741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8" name="Picture 12" descr="http://images2.layoutsparks.com/1/166810/autumn-goddess-glory-div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467544" y="116632"/>
            <a:ext cx="7992888" cy="1584176"/>
          </a:xfrm>
          <a:prstGeom prst="round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35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Autumn is a rich and tasty season 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51520" y="1844824"/>
            <a:ext cx="2088232" cy="792088"/>
          </a:xfrm>
          <a:prstGeom prst="wave">
            <a:avLst/>
          </a:prstGeom>
          <a:solidFill>
            <a:srgbClr val="FFFF00"/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 pear</a:t>
            </a:r>
            <a:endParaRPr lang="ru-RU" sz="2400" dirty="0"/>
          </a:p>
        </p:txBody>
      </p:sp>
      <p:sp>
        <p:nvSpPr>
          <p:cNvPr id="4" name="Волна 3"/>
          <p:cNvSpPr/>
          <p:nvPr/>
        </p:nvSpPr>
        <p:spPr>
          <a:xfrm>
            <a:off x="251520" y="4509120"/>
            <a:ext cx="2088232" cy="792088"/>
          </a:xfrm>
          <a:prstGeom prst="wave">
            <a:avLst/>
          </a:prstGeom>
          <a:solidFill>
            <a:srgbClr val="FFFF00"/>
          </a:solidFill>
          <a:ln w="76200">
            <a:solidFill>
              <a:srgbClr val="FF9933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 plum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Волна 4"/>
          <p:cNvSpPr/>
          <p:nvPr/>
        </p:nvSpPr>
        <p:spPr>
          <a:xfrm>
            <a:off x="3275856" y="2924944"/>
            <a:ext cx="2088232" cy="792088"/>
          </a:xfrm>
          <a:prstGeom prst="wave">
            <a:avLst/>
          </a:prstGeom>
          <a:solidFill>
            <a:srgbClr val="FFFF00"/>
          </a:solidFill>
          <a:ln w="76200">
            <a:solidFill>
              <a:srgbClr val="FF9933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 melon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6084168" y="1988840"/>
            <a:ext cx="2376264" cy="936104"/>
          </a:xfrm>
          <a:prstGeom prst="wave">
            <a:avLst/>
          </a:prstGeom>
          <a:solidFill>
            <a:srgbClr val="FFFF00"/>
          </a:solidFill>
          <a:ln w="76200">
            <a:solidFill>
              <a:srgbClr val="FF9933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 watermelon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Волна 6"/>
          <p:cNvSpPr/>
          <p:nvPr/>
        </p:nvSpPr>
        <p:spPr>
          <a:xfrm>
            <a:off x="5940152" y="4509120"/>
            <a:ext cx="2088232" cy="792088"/>
          </a:xfrm>
          <a:prstGeom prst="wave">
            <a:avLst/>
          </a:prstGeom>
          <a:solidFill>
            <a:srgbClr val="FFFF00"/>
          </a:solidFill>
          <a:ln w="76200">
            <a:solidFill>
              <a:srgbClr val="FF9933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 tomato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9698" name="Picture 2" descr="http://www.hasslefreeclipart.com/clipart_food/fruit/pear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708920"/>
            <a:ext cx="1296144" cy="1703504"/>
          </a:xfrm>
          <a:prstGeom prst="rect">
            <a:avLst/>
          </a:prstGeom>
          <a:noFill/>
        </p:spPr>
      </p:pic>
      <p:pic>
        <p:nvPicPr>
          <p:cNvPr id="29700" name="Picture 4" descr="http://images3.wikia.nocookie.net/__cb20100603032961/amziki/images/4/48/Plu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445224"/>
            <a:ext cx="1152128" cy="1152128"/>
          </a:xfrm>
          <a:prstGeom prst="rect">
            <a:avLst/>
          </a:prstGeom>
          <a:noFill/>
        </p:spPr>
      </p:pic>
      <p:pic>
        <p:nvPicPr>
          <p:cNvPr id="29702" name="Picture 6" descr="http://www.grandpatucker.com/images/mel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789040"/>
            <a:ext cx="2790014" cy="2497064"/>
          </a:xfrm>
          <a:prstGeom prst="rect">
            <a:avLst/>
          </a:prstGeom>
          <a:noFill/>
        </p:spPr>
      </p:pic>
      <p:pic>
        <p:nvPicPr>
          <p:cNvPr id="29704" name="Picture 8" descr="http://images2.wikia.nocookie.net/__cb20110109203635/athfwiki/images/5/55/Walter_Melo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2708921"/>
            <a:ext cx="2160240" cy="1771496"/>
          </a:xfrm>
          <a:prstGeom prst="rect">
            <a:avLst/>
          </a:prstGeom>
          <a:noFill/>
        </p:spPr>
      </p:pic>
      <p:pic>
        <p:nvPicPr>
          <p:cNvPr id="29706" name="Picture 10" descr="http://s7.rimg.info/f72ac2542e33094c68e669afe8f0285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5301208"/>
            <a:ext cx="1767924" cy="14215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s3.goodfon.ru/image/58194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://www.stihi.ru/pics/2010/08/16/12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3618732" cy="4777424"/>
          </a:xfrm>
          <a:prstGeom prst="rect">
            <a:avLst/>
          </a:prstGeom>
          <a:noFill/>
        </p:spPr>
      </p:pic>
      <p:sp>
        <p:nvSpPr>
          <p:cNvPr id="7" name="Выноска-облако 6"/>
          <p:cNvSpPr/>
          <p:nvPr/>
        </p:nvSpPr>
        <p:spPr>
          <a:xfrm>
            <a:off x="2339752" y="0"/>
            <a:ext cx="5832648" cy="2304256"/>
          </a:xfrm>
          <a:prstGeom prst="cloudCallou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invite you to the </a:t>
            </a:r>
            <a:r>
              <a:rPr lang="uk-UA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season land</a:t>
            </a:r>
            <a:r>
              <a:rPr lang="uk-UA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://cdrpro.ru/sites/default/files/gallery/367954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708920"/>
            <a:ext cx="4983510" cy="39868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sunhome.ru/UsersGallery/wallpapers/233/cvetochnii-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http://www.stihi.ru/pics/2010/08/16/12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3618732" cy="4777424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2339752" y="0"/>
            <a:ext cx="5832648" cy="2304256"/>
          </a:xfrm>
          <a:prstGeom prst="cloudCallou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Welcome to my magic land. 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4" name="Picture 4" descr="http://img-fotki.yandex.ru/get/5902/irina-zolotka.2d/0_3ee80_813b0fb1_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060848"/>
            <a:ext cx="3009900" cy="2800351"/>
          </a:xfrm>
          <a:prstGeom prst="rect">
            <a:avLst/>
          </a:prstGeom>
          <a:noFill/>
        </p:spPr>
      </p:pic>
      <p:pic>
        <p:nvPicPr>
          <p:cNvPr id="40966" name="Picture 6" descr="http://os1.i.ua/3/1/6394835_cc446d2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636912"/>
            <a:ext cx="2443874" cy="2808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http://s3.goodfon.ru/image/58194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5" name="Picture 3" descr="BK0001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5" descr="поезд"/>
          <p:cNvPicPr>
            <a:picLocks noChangeAspect="1" noChangeArrowheads="1"/>
          </p:cNvPicPr>
          <p:nvPr/>
        </p:nvPicPr>
        <p:blipFill>
          <a:blip r:embed="rId4" cstate="print"/>
          <a:srcRect t="16090"/>
          <a:stretch>
            <a:fillRect/>
          </a:stretch>
        </p:blipFill>
        <p:spPr bwMode="auto">
          <a:xfrm>
            <a:off x="-73025" y="1844824"/>
            <a:ext cx="9217025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FIRTRE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052736"/>
            <a:ext cx="17145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FIRTRE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2132856"/>
            <a:ext cx="2081213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FIRTRE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1" y="404664"/>
            <a:ext cx="133289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FIRTRE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5" y="622903"/>
            <a:ext cx="936104" cy="202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FIRTRE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04664"/>
            <a:ext cx="947053" cy="204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FIRTRE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5" y="332656"/>
            <a:ext cx="720080" cy="155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FIRTRE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04664"/>
            <a:ext cx="720080" cy="155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FIRTRE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5" y="332656"/>
            <a:ext cx="692344" cy="149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FIRTRE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332656"/>
            <a:ext cx="576287" cy="124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FIRTRE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76672"/>
            <a:ext cx="936104" cy="202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FIRTRE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005064"/>
            <a:ext cx="1186936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rtleo.com/images/201108/artleo.com_49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>
            <a:noAutofit/>
          </a:bodyPr>
          <a:lstStyle/>
          <a:p>
            <a:r>
              <a:rPr lang="en-US" sz="16600" b="1" dirty="0" smtClean="0"/>
              <a:t>WINTER</a:t>
            </a:r>
            <a:endParaRPr lang="ru-RU" sz="16600" b="1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artleo.com/images/201108/artleo.com_8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195736" y="188640"/>
            <a:ext cx="4536504" cy="11521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/>
              <a:t>WINTER </a:t>
            </a:r>
            <a:endParaRPr lang="ru-RU" sz="8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988840"/>
            <a:ext cx="2808312" cy="8640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DECEMBER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1988840"/>
            <a:ext cx="2808312" cy="8640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JANUARY  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56176" y="1988840"/>
            <a:ext cx="2808312" cy="8640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FEBRUARY </a:t>
            </a:r>
            <a:endParaRPr lang="ru-RU" sz="4000" b="1" dirty="0">
              <a:solidFill>
                <a:schemeClr val="tx1"/>
              </a:solidFill>
            </a:endParaRPr>
          </a:p>
        </p:txBody>
      </p:sp>
      <p:cxnSp>
        <p:nvCxnSpPr>
          <p:cNvPr id="8" name="Прямая со стрелкой 7"/>
          <p:cNvCxnSpPr>
            <a:stCxn id="3" idx="2"/>
          </p:cNvCxnSpPr>
          <p:nvPr/>
        </p:nvCxnSpPr>
        <p:spPr>
          <a:xfrm flipH="1">
            <a:off x="1835696" y="1340768"/>
            <a:ext cx="2628292" cy="576064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2"/>
          </p:cNvCxnSpPr>
          <p:nvPr/>
        </p:nvCxnSpPr>
        <p:spPr>
          <a:xfrm>
            <a:off x="4463988" y="1340768"/>
            <a:ext cx="2988332" cy="576064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3" idx="2"/>
            <a:endCxn id="5" idx="0"/>
          </p:cNvCxnSpPr>
          <p:nvPr/>
        </p:nvCxnSpPr>
        <p:spPr>
          <a:xfrm>
            <a:off x="4463988" y="1340768"/>
            <a:ext cx="216024" cy="648072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8" name="Picture 4" descr="http://www.o-prirode.com/_ph/49/2/388674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60"/>
            <a:ext cx="4948459" cy="3237707"/>
          </a:xfrm>
          <a:prstGeom prst="rect">
            <a:avLst/>
          </a:prstGeom>
          <a:noFill/>
        </p:spPr>
      </p:pic>
      <p:pic>
        <p:nvPicPr>
          <p:cNvPr id="26630" name="Picture 6" descr="http://mamapapa-vrn.com/kartinkivideo3/detskaya_gruppa_papiny_deti_zima-zim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924944"/>
            <a:ext cx="3479998" cy="37108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http://www.artleo.com/pic/201108/960x800/artleo.com-6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252520" cy="6870340"/>
          </a:xfrm>
          <a:prstGeom prst="rect">
            <a:avLst/>
          </a:prstGeom>
          <a:noFill/>
        </p:spPr>
      </p:pic>
      <p:sp>
        <p:nvSpPr>
          <p:cNvPr id="2" name="Выноска со стрелкой вниз 1"/>
          <p:cNvSpPr/>
          <p:nvPr/>
        </p:nvSpPr>
        <p:spPr>
          <a:xfrm>
            <a:off x="3563888" y="260648"/>
            <a:ext cx="3744416" cy="2088232"/>
          </a:xfrm>
          <a:prstGeom prst="downArrowCallout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COLD</a:t>
            </a:r>
          </a:p>
          <a:p>
            <a:pPr algn="ctr"/>
            <a:r>
              <a:rPr lang="en-US" sz="2800" b="1" dirty="0" smtClean="0"/>
              <a:t>SNOWY</a:t>
            </a:r>
          </a:p>
          <a:p>
            <a:pPr algn="ctr"/>
            <a:r>
              <a:rPr lang="en-US" sz="2800" b="1" dirty="0" smtClean="0"/>
              <a:t>FROSTY</a:t>
            </a:r>
          </a:p>
        </p:txBody>
      </p:sp>
      <p:sp>
        <p:nvSpPr>
          <p:cNvPr id="3" name="10-конечная звезда 2"/>
          <p:cNvSpPr/>
          <p:nvPr/>
        </p:nvSpPr>
        <p:spPr>
          <a:xfrm>
            <a:off x="4211960" y="2492896"/>
            <a:ext cx="2160240" cy="1944216"/>
          </a:xfrm>
          <a:prstGeom prst="star10">
            <a:avLst/>
          </a:prstGeom>
          <a:solidFill>
            <a:srgbClr val="00B0F0"/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/>
              <a:t>-10°</a:t>
            </a:r>
            <a:r>
              <a:rPr lang="uk-UA" sz="2800" b="1" i="1" dirty="0" smtClean="0"/>
              <a:t>;</a:t>
            </a:r>
            <a:r>
              <a:rPr lang="en-US" sz="2800" b="1" i="1" dirty="0" smtClean="0"/>
              <a:t> -15°</a:t>
            </a:r>
            <a:endParaRPr lang="ru-RU" sz="2800" b="1" i="1" dirty="0"/>
          </a:p>
        </p:txBody>
      </p:sp>
      <p:pic>
        <p:nvPicPr>
          <p:cNvPr id="25602" name="Picture 2" descr="http://theeclipse.files.wordpress.com/2007/05/termo.jpg?w=6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296529" cy="6235056"/>
          </a:xfrm>
          <a:prstGeom prst="rect">
            <a:avLst/>
          </a:prstGeom>
          <a:noFill/>
        </p:spPr>
      </p:pic>
      <p:pic>
        <p:nvPicPr>
          <p:cNvPr id="25604" name="Picture 4" descr="http://eldorado2012.ru/wp-content/uploads/2012/09/2-kop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509120"/>
            <a:ext cx="4248472" cy="2222438"/>
          </a:xfrm>
          <a:prstGeom prst="rect">
            <a:avLst/>
          </a:prstGeom>
          <a:noFill/>
        </p:spPr>
      </p:pic>
      <p:pic>
        <p:nvPicPr>
          <p:cNvPr id="25606" name="Picture 6" descr="http://www.izmacity.com/images/stories/news2/2012/02.03/zima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2060848"/>
            <a:ext cx="2447922" cy="19442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 descr="http://www.wallcoo.net/cartoon/Vector_winter/wallpapers/1600x1200/vector_winter_background_VDE_1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2636912"/>
            <a:ext cx="2592288" cy="7200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 fur coat 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3717032"/>
            <a:ext cx="2592288" cy="7200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 sweater 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5733256"/>
            <a:ext cx="2592288" cy="72008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 scarf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5805264"/>
            <a:ext cx="2592288" cy="7200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Gloves/mittens </a:t>
            </a:r>
            <a:endParaRPr lang="ru-RU" sz="2800" b="1" dirty="0"/>
          </a:p>
        </p:txBody>
      </p:sp>
      <p:pic>
        <p:nvPicPr>
          <p:cNvPr id="24578" name="Picture 2" descr="http://img0.liveinternet.ru/images/attach/c/4/84/369/84369270_ff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168352" cy="2281214"/>
          </a:xfrm>
          <a:prstGeom prst="rect">
            <a:avLst/>
          </a:prstGeom>
          <a:noFill/>
        </p:spPr>
      </p:pic>
      <p:pic>
        <p:nvPicPr>
          <p:cNvPr id="24580" name="Picture 4" descr="http://vjazhem.com/images/stories/img/site_5/model_4/m_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88640"/>
            <a:ext cx="2520280" cy="3478914"/>
          </a:xfrm>
          <a:prstGeom prst="rect">
            <a:avLst/>
          </a:prstGeom>
          <a:noFill/>
        </p:spPr>
      </p:pic>
      <p:pic>
        <p:nvPicPr>
          <p:cNvPr id="24582" name="Picture 6" descr="http://forsmallbaby.ru/wp-content/uploads/1229602080_sharf_3-224x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645024"/>
            <a:ext cx="1542174" cy="2065412"/>
          </a:xfrm>
          <a:prstGeom prst="rect">
            <a:avLst/>
          </a:prstGeom>
          <a:noFill/>
        </p:spPr>
      </p:pic>
      <p:pic>
        <p:nvPicPr>
          <p:cNvPr id="24584" name="Picture 8" descr="http://www.kanotie.com/image/cache/data/varejki/3705-21-13-800x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869160"/>
            <a:ext cx="1728192" cy="17281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://www.artleo.com/pic/201108/960x800/artleo.com-6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252520" cy="687034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15616" y="260648"/>
            <a:ext cx="6408712" cy="1512168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THE ACTIVITIES 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3" name="Двойная волна 2"/>
          <p:cNvSpPr/>
          <p:nvPr/>
        </p:nvSpPr>
        <p:spPr>
          <a:xfrm>
            <a:off x="6300192" y="3573016"/>
            <a:ext cx="2448272" cy="792088"/>
          </a:xfrm>
          <a:prstGeom prst="doubleWav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To sledge</a:t>
            </a:r>
            <a:endParaRPr lang="ru-RU" sz="2800" b="1" dirty="0"/>
          </a:p>
        </p:txBody>
      </p:sp>
      <p:sp>
        <p:nvSpPr>
          <p:cNvPr id="4" name="Двойная волна 3"/>
          <p:cNvSpPr/>
          <p:nvPr/>
        </p:nvSpPr>
        <p:spPr>
          <a:xfrm>
            <a:off x="1115616" y="6021288"/>
            <a:ext cx="2448272" cy="836712"/>
          </a:xfrm>
          <a:prstGeom prst="doubleWav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To play snowballs</a:t>
            </a:r>
            <a:endParaRPr lang="ru-RU" sz="2400" b="1" dirty="0"/>
          </a:p>
        </p:txBody>
      </p:sp>
      <p:sp>
        <p:nvSpPr>
          <p:cNvPr id="5" name="Двойная волна 4"/>
          <p:cNvSpPr/>
          <p:nvPr/>
        </p:nvSpPr>
        <p:spPr>
          <a:xfrm>
            <a:off x="467544" y="3356992"/>
            <a:ext cx="2376264" cy="864096"/>
          </a:xfrm>
          <a:prstGeom prst="doubleWav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To skate</a:t>
            </a:r>
            <a:endParaRPr lang="ru-RU" sz="3200" b="1" dirty="0"/>
          </a:p>
        </p:txBody>
      </p:sp>
      <p:sp>
        <p:nvSpPr>
          <p:cNvPr id="6" name="Двойная волна 5"/>
          <p:cNvSpPr/>
          <p:nvPr/>
        </p:nvSpPr>
        <p:spPr>
          <a:xfrm>
            <a:off x="3347864" y="3789040"/>
            <a:ext cx="2376264" cy="792088"/>
          </a:xfrm>
          <a:prstGeom prst="doubleWav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To ski</a:t>
            </a:r>
            <a:endParaRPr lang="ru-RU" sz="3600" b="1" dirty="0"/>
          </a:p>
        </p:txBody>
      </p:sp>
      <p:sp>
        <p:nvSpPr>
          <p:cNvPr id="7" name="Двойная волна 6"/>
          <p:cNvSpPr/>
          <p:nvPr/>
        </p:nvSpPr>
        <p:spPr>
          <a:xfrm>
            <a:off x="5220072" y="5805264"/>
            <a:ext cx="2736304" cy="864096"/>
          </a:xfrm>
          <a:prstGeom prst="doubleWav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To make a snowman</a:t>
            </a:r>
            <a:endParaRPr lang="ru-RU" sz="2400" b="1" dirty="0"/>
          </a:p>
        </p:txBody>
      </p:sp>
      <p:pic>
        <p:nvPicPr>
          <p:cNvPr id="23554" name="Picture 2" descr="http://www.mykidlist.com/wp-content/uploads/2013/01/ice-skating-gir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44824"/>
            <a:ext cx="1368152" cy="1483901"/>
          </a:xfrm>
          <a:prstGeom prst="rect">
            <a:avLst/>
          </a:prstGeom>
          <a:noFill/>
        </p:spPr>
      </p:pic>
      <p:pic>
        <p:nvPicPr>
          <p:cNvPr id="23556" name="Picture 4" descr="http://www.warnersports.org/assets/content/ski_clipar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948644"/>
            <a:ext cx="1944216" cy="1992821"/>
          </a:xfrm>
          <a:prstGeom prst="rect">
            <a:avLst/>
          </a:prstGeom>
          <a:noFill/>
        </p:spPr>
      </p:pic>
      <p:pic>
        <p:nvPicPr>
          <p:cNvPr id="23558" name="Picture 6" descr="http://naturemed.ru/wp-content/uploads/2011/10/SLEDD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827149"/>
            <a:ext cx="1512168" cy="1697753"/>
          </a:xfrm>
          <a:prstGeom prst="rect">
            <a:avLst/>
          </a:prstGeom>
          <a:noFill/>
        </p:spPr>
      </p:pic>
      <p:pic>
        <p:nvPicPr>
          <p:cNvPr id="23560" name="Picture 8" descr="http://www.proza.ru/pics/2014/01/02/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293095"/>
            <a:ext cx="2160240" cy="1642001"/>
          </a:xfrm>
          <a:prstGeom prst="rect">
            <a:avLst/>
          </a:prstGeom>
          <a:noFill/>
        </p:spPr>
      </p:pic>
      <p:pic>
        <p:nvPicPr>
          <p:cNvPr id="23562" name="Picture 10" descr="http://www.tsvetyzhizni.ru/wp-content/uploads/2012/01/post-310794-1295706758-300x26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077072"/>
            <a:ext cx="2016224" cy="18011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210</Words>
  <Application>Microsoft Office PowerPoint</Application>
  <PresentationFormat>Экран (4:3)</PresentationFormat>
  <Paragraphs>78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.</vt:lpstr>
      <vt:lpstr>Слайд 2</vt:lpstr>
      <vt:lpstr>Слайд 3</vt:lpstr>
      <vt:lpstr>Слайд 4</vt:lpstr>
      <vt:lpstr>WINTER</vt:lpstr>
      <vt:lpstr>Слайд 6</vt:lpstr>
      <vt:lpstr>Слайд 7</vt:lpstr>
      <vt:lpstr>Слайд 8</vt:lpstr>
      <vt:lpstr>Слайд 9</vt:lpstr>
      <vt:lpstr>Слайд 10</vt:lpstr>
      <vt:lpstr>Слайд 11</vt:lpstr>
      <vt:lpstr>SPRING </vt:lpstr>
      <vt:lpstr>Слайд 13</vt:lpstr>
      <vt:lpstr>Слайд 14</vt:lpstr>
      <vt:lpstr>Слайд 15</vt:lpstr>
      <vt:lpstr>Слайд 16</vt:lpstr>
      <vt:lpstr>Слайд 17</vt:lpstr>
      <vt:lpstr>SUMMER</vt:lpstr>
      <vt:lpstr>Слайд 19</vt:lpstr>
      <vt:lpstr>Слайд 20</vt:lpstr>
      <vt:lpstr>Слайд 21</vt:lpstr>
      <vt:lpstr>Слайд 22</vt:lpstr>
      <vt:lpstr>Слайд 23</vt:lpstr>
      <vt:lpstr>Слайд 24</vt:lpstr>
      <vt:lpstr>AUTUMN 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SEASONS AND WEATHER </dc:title>
  <dc:creator>Карина</dc:creator>
  <cp:lastModifiedBy>Карина</cp:lastModifiedBy>
  <cp:revision>28</cp:revision>
  <dcterms:created xsi:type="dcterms:W3CDTF">2014-02-11T16:19:53Z</dcterms:created>
  <dcterms:modified xsi:type="dcterms:W3CDTF">2014-02-11T20:37:33Z</dcterms:modified>
</cp:coreProperties>
</file>