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6A00-18E1-4C82-970F-22CECD7E0FA4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CB3F-B3AF-4C62-AC21-2333B56F56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6CB3F-B3AF-4C62-AC21-2333B56F568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772400" cy="1470025"/>
          </a:xfrm>
        </p:spPr>
        <p:txBody>
          <a:bodyPr/>
          <a:lstStyle/>
          <a:p>
            <a:r>
              <a:rPr lang="uk-UA" sz="6000" dirty="0" smtClean="0">
                <a:solidFill>
                  <a:srgbClr val="FF0000"/>
                </a:solidFill>
                <a:latin typeface="Akbar Cyrillic" pitchFamily="2" charset="0"/>
              </a:rPr>
              <a:t>Сюрреалізм</a:t>
            </a:r>
            <a:endParaRPr lang="ru-RU" sz="6000" dirty="0">
              <a:solidFill>
                <a:srgbClr val="FF0000"/>
              </a:solidFill>
              <a:latin typeface="Akbar Cyrilli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6215074" cy="2181228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lexandra Zeferino One" pitchFamily="66" charset="0"/>
              </a:rPr>
              <a:t>Реальне в нереальному,</a:t>
            </a:r>
            <a:b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lexandra Zeferino One" pitchFamily="66" charset="0"/>
              </a:rPr>
            </a:b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lexandra Zeferino One" pitchFamily="66" charset="0"/>
              </a:rPr>
              <a:t>Нереальність в реальності.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Alexandra Zeferino One" pitchFamily="66" charset="0"/>
            </a:endParaRPr>
          </a:p>
        </p:txBody>
      </p:sp>
      <p:pic>
        <p:nvPicPr>
          <p:cNvPr id="1026" name="Picture 2" descr="C:\Users\Acer\Desktop\математика 49-57\cb6839daa1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86190"/>
            <a:ext cx="571500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cer\Desktop\математика 49-57\сю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3298534" cy="398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математика 49-57\Леонора Каррингтон  английская художница, скульптор, писательница, автор книг на английском, французском и испанском язык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3771874"/>
          </a:xfrm>
          <a:prstGeom prst="rect">
            <a:avLst/>
          </a:prstGeom>
          <a:noFill/>
        </p:spPr>
      </p:pic>
      <p:pic>
        <p:nvPicPr>
          <p:cNvPr id="9219" name="Picture 3" descr="C:\Users\Acer\Desktop\математика 49-57\лабиринт каррингтон леоно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00438"/>
            <a:ext cx="6858016" cy="3357562"/>
          </a:xfrm>
          <a:prstGeom prst="rect">
            <a:avLst/>
          </a:prstGeom>
          <a:noFill/>
        </p:spPr>
      </p:pic>
      <p:pic>
        <p:nvPicPr>
          <p:cNvPr id="9220" name="Picture 4" descr="C:\Users\Acer\Desktop\математика 49-57\Домик Тетушки Дженни леоно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6858016" cy="3500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Будиночок тітоньки </a:t>
            </a:r>
            <a:r>
              <a:rPr lang="uk-UA" dirty="0" err="1" smtClean="0"/>
              <a:t>Дженні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Лабіринт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kbar Cyrillic" pitchFamily="2" charset="0"/>
              </a:rPr>
              <a:t>Російський художник Володимир Куш</a:t>
            </a:r>
            <a:endParaRPr lang="ru-RU" sz="2400" dirty="0">
              <a:latin typeface="Akbar Cyrillic" pitchFamily="2" charset="0"/>
            </a:endParaRPr>
          </a:p>
        </p:txBody>
      </p:sp>
      <p:pic>
        <p:nvPicPr>
          <p:cNvPr id="10242" name="Picture 2" descr="C:\Users\Acer\Desktop\математика 49-57\володимир куш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5"/>
            <a:ext cx="9144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cer\Desktop\математика 49-57\володимир ку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математика 49-57\2володимир ку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10132" cy="6858000"/>
          </a:xfrm>
          <a:prstGeom prst="rect">
            <a:avLst/>
          </a:prstGeom>
          <a:noFill/>
        </p:spPr>
      </p:pic>
      <p:pic>
        <p:nvPicPr>
          <p:cNvPr id="11267" name="Picture 3" descr="C:\Users\Acer\Desktop\математика 49-57\syurrealizm-iz-rossii-vladimir-kush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5143504" cy="3357562"/>
          </a:xfrm>
          <a:prstGeom prst="rect">
            <a:avLst/>
          </a:prstGeom>
          <a:noFill/>
        </p:spPr>
      </p:pic>
      <p:pic>
        <p:nvPicPr>
          <p:cNvPr id="11268" name="Picture 4" descr="C:\Users\Acer\Desktop\математика 49-57\cb6839daa1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5143504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математика 49-57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4286248" cy="2357430"/>
          </a:xfrm>
          <a:prstGeom prst="rect">
            <a:avLst/>
          </a:prstGeom>
          <a:noFill/>
        </p:spPr>
      </p:pic>
      <p:pic>
        <p:nvPicPr>
          <p:cNvPr id="12291" name="Picture 3" descr="C:\Users\Acer\Desktop\математика 49-57\sh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8709" y="0"/>
            <a:ext cx="4925291" cy="6858000"/>
          </a:xfrm>
          <a:prstGeom prst="rect">
            <a:avLst/>
          </a:prstGeom>
          <a:noFill/>
        </p:spPr>
      </p:pic>
      <p:pic>
        <p:nvPicPr>
          <p:cNvPr id="12292" name="Picture 4" descr="C:\Users\Acer\Desktop\математика 49-57\salvador dali za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48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671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Сюрреалізм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-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модерністський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напрямок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мистецтві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ХХ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століття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проголосив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джерелом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мистецтва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сферу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підсвідомості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а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його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методом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розриви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логічних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зв'язків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замінених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суб'єктивними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асоціаціями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Головними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рисами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сюрреалізму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протиприродність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сполучення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лякає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предметів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явищ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яким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надається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 видима </a:t>
            </a:r>
            <a:r>
              <a:rPr lang="ru-RU" sz="2000" dirty="0" err="1" smtClean="0">
                <a:solidFill>
                  <a:srgbClr val="006C31"/>
                </a:solidFill>
                <a:latin typeface="Monotype Corsiva" pitchFamily="66" charset="0"/>
              </a:rPr>
              <a:t>вірогідність</a:t>
            </a:r>
            <a:r>
              <a:rPr lang="ru-RU" sz="2000" dirty="0" smtClean="0">
                <a:solidFill>
                  <a:srgbClr val="006C31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rgbClr val="006C3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71744"/>
            <a:ext cx="5000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Сюрреалізм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виник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Парижі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в 20-х роках. У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цей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час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навколо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письменника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теоретика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мистецтва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Андре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Бретона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групується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ряд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однодумців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художники Жан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Арп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Макс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Ернст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літератори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поети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Луї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Арагон, Поль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Елюар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Пилип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Супо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й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ін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. Вони не просто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створювали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новий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стиль у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мистецтві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літературі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вони, у першу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чергу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прагнули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переробити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світ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змінити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життя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. Вони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були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упевнені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тім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несвідоме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нерозумний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початок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уособлює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собою ту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вищу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істину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повинна бути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затверджена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землі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Acer\Desktop\математика 49-57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01434"/>
            <a:ext cx="4143372" cy="445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Akbar Cyrillic" pitchFamily="2" charset="0"/>
              </a:rPr>
              <a:t>Засновник течії - </a:t>
            </a:r>
            <a:endParaRPr lang="ru-RU" sz="2000" dirty="0">
              <a:solidFill>
                <a:srgbClr val="C00000"/>
              </a:solidFill>
              <a:latin typeface="Akbar Cyrillic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_AssuanBroken" pitchFamily="2" charset="0"/>
              </a:rPr>
              <a:t>Андре </a:t>
            </a:r>
            <a:r>
              <a:rPr lang="ru-RU" sz="3600" dirty="0" err="1" smtClean="0">
                <a:solidFill>
                  <a:srgbClr val="00B0F0"/>
                </a:solidFill>
                <a:latin typeface="a_AssuanBroken" pitchFamily="2" charset="0"/>
              </a:rPr>
              <a:t>Бретон</a:t>
            </a:r>
            <a:endParaRPr lang="ru-RU" sz="3600" dirty="0">
              <a:solidFill>
                <a:srgbClr val="00B0F0"/>
              </a:solidFill>
              <a:latin typeface="a_AssuanBroken" pitchFamily="2" charset="0"/>
            </a:endParaRPr>
          </a:p>
        </p:txBody>
      </p:sp>
      <p:pic>
        <p:nvPicPr>
          <p:cNvPr id="4098" name="Picture 2" descr="C:\Users\Acer\Desktop\математика 49-57\andre-bre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643174" cy="2643174"/>
          </a:xfrm>
          <a:prstGeom prst="rect">
            <a:avLst/>
          </a:prstGeom>
          <a:noFill/>
        </p:spPr>
      </p:pic>
      <p:pic>
        <p:nvPicPr>
          <p:cNvPr id="4099" name="Picture 3" descr="C:\Users\Acer\Desktop\математика 49-57\bret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3380"/>
            <a:ext cx="4214810" cy="288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714356"/>
            <a:ext cx="5786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Андре </a:t>
            </a:r>
            <a:r>
              <a:rPr lang="ru-RU" dirty="0" err="1" smtClean="0">
                <a:solidFill>
                  <a:srgbClr val="7030A0"/>
                </a:solidFill>
              </a:rPr>
              <a:t>Бретон</a:t>
            </a:r>
            <a:r>
              <a:rPr lang="ru-RU" dirty="0" smtClean="0">
                <a:solidFill>
                  <a:srgbClr val="7030A0"/>
                </a:solidFill>
              </a:rPr>
              <a:t> (фр. </a:t>
            </a:r>
            <a:r>
              <a:rPr lang="ru-RU" dirty="0" err="1" smtClean="0">
                <a:solidFill>
                  <a:srgbClr val="7030A0"/>
                </a:solidFill>
              </a:rPr>
              <a:t>Andre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Breton</a:t>
            </a:r>
            <a:r>
              <a:rPr lang="ru-RU" dirty="0" smtClean="0">
                <a:solidFill>
                  <a:srgbClr val="7030A0"/>
                </a:solidFill>
              </a:rPr>
              <a:t>, 19 лютого 1896 — 28 </a:t>
            </a:r>
            <a:r>
              <a:rPr lang="ru-RU" dirty="0" err="1" smtClean="0">
                <a:solidFill>
                  <a:srgbClr val="7030A0"/>
                </a:solidFill>
              </a:rPr>
              <a:t>вересня</a:t>
            </a:r>
            <a:r>
              <a:rPr lang="ru-RU" dirty="0" smtClean="0">
                <a:solidFill>
                  <a:srgbClr val="7030A0"/>
                </a:solidFill>
              </a:rPr>
              <a:t> 1966) — </a:t>
            </a:r>
            <a:r>
              <a:rPr lang="ru-RU" dirty="0" err="1" smtClean="0">
                <a:solidFill>
                  <a:srgbClr val="7030A0"/>
                </a:solidFill>
              </a:rPr>
              <a:t>французький</a:t>
            </a:r>
            <a:r>
              <a:rPr lang="ru-RU" dirty="0" smtClean="0">
                <a:solidFill>
                  <a:srgbClr val="7030A0"/>
                </a:solidFill>
              </a:rPr>
              <a:t> поет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письменник</a:t>
            </a:r>
            <a:r>
              <a:rPr lang="ru-RU" dirty="0" smtClean="0">
                <a:solidFill>
                  <a:srgbClr val="7030A0"/>
                </a:solidFill>
              </a:rPr>
              <a:t>, основоположник </a:t>
            </a:r>
            <a:r>
              <a:rPr lang="ru-RU" dirty="0" err="1" smtClean="0">
                <a:solidFill>
                  <a:srgbClr val="7030A0"/>
                </a:solidFill>
              </a:rPr>
              <a:t>сюрреалізму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Acer\Desktop\математика 49-57\Andre_Breton__Bezumnaya_lyubov._Zvezda_kanu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4192"/>
            <a:ext cx="2000232" cy="28138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1643050"/>
            <a:ext cx="6286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C000"/>
                </a:solidFill>
              </a:rPr>
              <a:t>Найвідоміші</a:t>
            </a:r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b="1" i="1" dirty="0" err="1" smtClean="0">
                <a:solidFill>
                  <a:srgbClr val="FFC000"/>
                </a:solidFill>
              </a:rPr>
              <a:t>роботи</a:t>
            </a:r>
            <a:endParaRPr lang="ru-RU" b="1" i="1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*              </a:t>
            </a:r>
            <a:r>
              <a:rPr lang="ru-RU" b="1" dirty="0" smtClean="0">
                <a:solidFill>
                  <a:srgbClr val="FF6600"/>
                </a:solidFill>
              </a:rPr>
              <a:t>«</a:t>
            </a:r>
            <a:r>
              <a:rPr lang="ru-RU" b="1" dirty="0" err="1" smtClean="0">
                <a:solidFill>
                  <a:srgbClr val="FF6600"/>
                </a:solidFill>
              </a:rPr>
              <a:t>Магнітні</a:t>
            </a:r>
            <a:r>
              <a:rPr lang="ru-RU" b="1" dirty="0" smtClean="0">
                <a:solidFill>
                  <a:srgbClr val="FF6600"/>
                </a:solidFill>
              </a:rPr>
              <a:t> поля», </a:t>
            </a:r>
            <a:r>
              <a:rPr lang="ru-RU" b="1" dirty="0" err="1" smtClean="0">
                <a:solidFill>
                  <a:srgbClr val="FF6600"/>
                </a:solidFill>
              </a:rPr>
              <a:t>спільно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з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Філіпом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Супо</a:t>
            </a:r>
            <a:r>
              <a:rPr lang="ru-RU" b="1" dirty="0" smtClean="0">
                <a:solidFill>
                  <a:srgbClr val="FF6600"/>
                </a:solidFill>
              </a:rPr>
              <a:t>, 1919 (пер.1994)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*              «</a:t>
            </a:r>
            <a:r>
              <a:rPr lang="ru-RU" b="1" dirty="0" err="1" smtClean="0">
                <a:solidFill>
                  <a:srgbClr val="FF6600"/>
                </a:solidFill>
              </a:rPr>
              <a:t>Маніфест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сюрреалізму</a:t>
            </a:r>
            <a:r>
              <a:rPr lang="ru-RU" b="1" dirty="0" smtClean="0">
                <a:solidFill>
                  <a:srgbClr val="FF6600"/>
                </a:solidFill>
              </a:rPr>
              <a:t>», 1924 (пер.1986)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*              «Надя», 1928–1963 (пер. 1994)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*              «</a:t>
            </a:r>
            <a:r>
              <a:rPr lang="ru-RU" b="1" dirty="0" err="1" smtClean="0">
                <a:solidFill>
                  <a:srgbClr val="FF6600"/>
                </a:solidFill>
              </a:rPr>
              <a:t>Другий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маніфест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сюрреалізму</a:t>
            </a:r>
            <a:r>
              <a:rPr lang="ru-RU" b="1" dirty="0" smtClean="0">
                <a:solidFill>
                  <a:srgbClr val="FF6600"/>
                </a:solidFill>
              </a:rPr>
              <a:t>», 1929 (пер.1994)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*              «</a:t>
            </a:r>
            <a:r>
              <a:rPr lang="ru-RU" b="1" dirty="0" err="1" smtClean="0">
                <a:solidFill>
                  <a:srgbClr val="FF6600"/>
                </a:solidFill>
              </a:rPr>
              <a:t>Божевільна</a:t>
            </a: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любов</a:t>
            </a:r>
            <a:r>
              <a:rPr lang="ru-RU" b="1" dirty="0" smtClean="0">
                <a:solidFill>
                  <a:srgbClr val="FF6600"/>
                </a:solidFill>
              </a:rPr>
              <a:t>», 1937 (пер.2006)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*              «Аркан 17», 1945</a:t>
            </a:r>
            <a:endParaRPr lang="ru-RU" b="1" dirty="0">
              <a:solidFill>
                <a:srgbClr val="FF6600"/>
              </a:solidFill>
            </a:endParaRPr>
          </a:p>
        </p:txBody>
      </p:sp>
      <p:pic>
        <p:nvPicPr>
          <p:cNvPr id="4101" name="Picture 5" descr="C:\Users\Acer\Desktop\математика 49-57\70797349_1297935825_surrealiz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322781"/>
            <a:ext cx="3233698" cy="253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математика 49-57\Поль Елюар поэт француз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4604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3429000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Поль </a:t>
            </a:r>
            <a:r>
              <a:rPr lang="ru-RU" dirty="0" err="1" smtClean="0">
                <a:solidFill>
                  <a:srgbClr val="00B0F0"/>
                </a:solidFill>
              </a:rPr>
              <a:t>Елюар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французький</a:t>
            </a:r>
            <a:r>
              <a:rPr lang="ru-RU" dirty="0" smtClean="0">
                <a:solidFill>
                  <a:srgbClr val="00B0F0"/>
                </a:solidFill>
              </a:rPr>
              <a:t> поет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000504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Луї</a:t>
            </a:r>
            <a:r>
              <a:rPr lang="ru-RU" dirty="0" smtClean="0">
                <a:solidFill>
                  <a:srgbClr val="FFC000"/>
                </a:solidFill>
              </a:rPr>
              <a:t> Арагон </a:t>
            </a:r>
            <a:r>
              <a:rPr lang="ru-RU" dirty="0" err="1" smtClean="0">
                <a:solidFill>
                  <a:srgbClr val="FFC000"/>
                </a:solidFill>
              </a:rPr>
              <a:t>прозаїк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французький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1" name="Picture 3" descr="C:\Users\Acer\Desktop\математика 49-57\Луї Арагон прозаък французь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2928958" cy="3983383"/>
          </a:xfrm>
          <a:prstGeom prst="rect">
            <a:avLst/>
          </a:prstGeom>
          <a:noFill/>
        </p:spPr>
      </p:pic>
      <p:pic>
        <p:nvPicPr>
          <p:cNvPr id="7172" name="Picture 4" descr="C:\Users\Acer\Desktop\математика 49-57\Ґійом Аполлінер поет французь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7710" y="2043103"/>
            <a:ext cx="3116290" cy="48148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857232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Ґійом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Аполлінер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поет </a:t>
            </a:r>
            <a:r>
              <a:rPr lang="ru-RU" dirty="0" err="1" smtClean="0">
                <a:solidFill>
                  <a:srgbClr val="7030A0"/>
                </a:solidFill>
              </a:rPr>
              <a:t>французький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14884"/>
            <a:ext cx="600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поезії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сюрреалізму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вірші</a:t>
            </a:r>
            <a:r>
              <a:rPr lang="ru-RU" dirty="0" smtClean="0">
                <a:solidFill>
                  <a:srgbClr val="002060"/>
                </a:solidFill>
              </a:rPr>
              <a:t> Василя </a:t>
            </a:r>
            <a:r>
              <a:rPr lang="ru-RU" dirty="0" err="1" smtClean="0">
                <a:solidFill>
                  <a:srgbClr val="002060"/>
                </a:solidFill>
              </a:rPr>
              <a:t>Хмелюка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частково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Богдана-Ігора</a:t>
            </a:r>
            <a:r>
              <a:rPr lang="ru-RU" dirty="0" smtClean="0">
                <a:solidFill>
                  <a:srgbClr val="002060"/>
                </a:solidFill>
              </a:rPr>
              <a:t> Антонича,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1950-их роках </a:t>
            </a:r>
            <a:r>
              <a:rPr lang="ru-RU" dirty="0" err="1" smtClean="0">
                <a:solidFill>
                  <a:srgbClr val="002060"/>
                </a:solidFill>
              </a:rPr>
              <a:t>найсильніші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поезії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Емми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Андієвської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творення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надреальної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Юрія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Тарнавського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письменників</a:t>
            </a:r>
            <a:r>
              <a:rPr lang="ru-RU" dirty="0" smtClean="0">
                <a:solidFill>
                  <a:srgbClr val="002060"/>
                </a:solidFill>
              </a:rPr>
              <a:t> молодого </a:t>
            </a:r>
            <a:r>
              <a:rPr lang="ru-RU" dirty="0" err="1" smtClean="0">
                <a:solidFill>
                  <a:srgbClr val="002060"/>
                </a:solidFill>
              </a:rPr>
              <a:t>покоління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kbar Cyrillic" pitchFamily="2" charset="0"/>
              </a:rPr>
              <a:t>Видатні художники сюрреалізму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3074" name="Picture 2" descr="C:\Users\Acer\Desktop\математика 49-57\дали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1"/>
            <a:ext cx="2500330" cy="282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Сальвадор Далі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cer\Desktop\математика 49-57\Биография Рене Магритт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00174"/>
            <a:ext cx="2774958" cy="360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14678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Рене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Магрітт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Acer\Desktop\математика 49-57\Леонора Каррингтон  английская художница, скульптор, писательница, автор книг на английском, французском и испанском языка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261017"/>
            <a:ext cx="2928926" cy="45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Леонора </a:t>
            </a:r>
            <a:r>
              <a:rPr lang="uk-UA" b="1" dirty="0" err="1" smtClean="0">
                <a:solidFill>
                  <a:srgbClr val="FFC000"/>
                </a:solidFill>
              </a:rPr>
              <a:t>Каррінгтон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математика 49-57\сальвадор дал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96" cy="40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cer\Desktop\математика 49-57\постоянство памяти дали 1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3500438"/>
            <a:ext cx="6072198" cy="3357562"/>
          </a:xfrm>
          <a:prstGeom prst="rect">
            <a:avLst/>
          </a:prstGeom>
          <a:noFill/>
        </p:spPr>
      </p:pic>
      <p:pic>
        <p:nvPicPr>
          <p:cNvPr id="5124" name="Picture 4" descr="C:\Users\Acer\Desktop\математика 49-57\слоны дали 1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6072198" cy="3500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rgbClr val="FF0000"/>
                </a:solidFill>
              </a:rPr>
              <a:t>Слони 1948р.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43578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Постійність </a:t>
            </a:r>
            <a:r>
              <a:rPr lang="uk-UA" dirty="0" err="1" smtClean="0">
                <a:solidFill>
                  <a:srgbClr val="002060"/>
                </a:solidFill>
              </a:rPr>
              <a:t>пам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ru-RU" dirty="0" err="1" smtClean="0">
                <a:solidFill>
                  <a:srgbClr val="002060"/>
                </a:solidFill>
              </a:rPr>
              <a:t>ят</a:t>
            </a:r>
            <a:r>
              <a:rPr lang="uk-UA" dirty="0" smtClean="0">
                <a:solidFill>
                  <a:srgbClr val="002060"/>
                </a:solidFill>
              </a:rPr>
              <a:t>і 1931р.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471488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F0"/>
                </a:solidFill>
              </a:rPr>
              <a:t>Роботи Далі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математика 49-57\галлюциногенный тореадор дали 1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63606"/>
            <a:ext cx="4500562" cy="57943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16527" y="642918"/>
            <a:ext cx="422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Галлюциногенный </a:t>
            </a:r>
            <a:r>
              <a:rPr lang="ru-RU" b="1" dirty="0" smtClean="0">
                <a:solidFill>
                  <a:srgbClr val="FFC000"/>
                </a:solidFill>
              </a:rPr>
              <a:t>тореадор </a:t>
            </a:r>
            <a:r>
              <a:rPr lang="ru-RU" b="1" dirty="0" smtClean="0">
                <a:solidFill>
                  <a:srgbClr val="FFC000"/>
                </a:solidFill>
              </a:rPr>
              <a:t>1970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148" name="Picture 4" descr="C:\Users\Acer\Desktop\математика 49-57\Вселенский собор дали 1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7416"/>
            <a:ext cx="4643438" cy="58105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642918"/>
            <a:ext cx="350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Вселенский собор дали 1960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kbar Cyrillic" pitchFamily="2" charset="0"/>
              </a:rPr>
              <a:t>Найвідоміша роботи </a:t>
            </a:r>
            <a:r>
              <a:rPr lang="uk-UA" sz="2400" dirty="0" err="1" smtClean="0">
                <a:solidFill>
                  <a:srgbClr val="002060"/>
                </a:solidFill>
                <a:latin typeface="Akbar Cyrillic" pitchFamily="2" charset="0"/>
              </a:rPr>
              <a:t>Рене</a:t>
            </a:r>
            <a:endParaRPr lang="ru-RU" sz="2400" dirty="0">
              <a:solidFill>
                <a:srgbClr val="002060"/>
              </a:solidFill>
              <a:latin typeface="Akbar Cyrillic" pitchFamily="2" charset="0"/>
            </a:endParaRPr>
          </a:p>
        </p:txBody>
      </p:sp>
      <p:pic>
        <p:nvPicPr>
          <p:cNvPr id="8194" name="Picture 2" descr="C:\Users\Acer\Desktop\математика 49-57\вероломство образов Рене Магрит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математика 49-57\rene-magritte-the-blank-check-Препятствие пусто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9144000" cy="6857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6488668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Препятствие</a:t>
            </a:r>
            <a:r>
              <a:rPr lang="uk-UA" dirty="0" smtClean="0">
                <a:solidFill>
                  <a:srgbClr val="FFFF00"/>
                </a:solidFill>
              </a:rPr>
              <a:t> пустот</a:t>
            </a:r>
            <a:r>
              <a:rPr lang="ru-RU" dirty="0" err="1" smtClean="0">
                <a:solidFill>
                  <a:srgbClr val="FFFF00"/>
                </a:solidFill>
              </a:rPr>
              <a:t>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273</Words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Сюрреалізм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Сюрреалізм</dc:title>
  <dc:creator>Acer</dc:creator>
  <cp:lastModifiedBy>Acer</cp:lastModifiedBy>
  <cp:revision>9</cp:revision>
  <dcterms:created xsi:type="dcterms:W3CDTF">2013-09-24T04:25:14Z</dcterms:created>
  <dcterms:modified xsi:type="dcterms:W3CDTF">2013-09-24T05:41:37Z</dcterms:modified>
</cp:coreProperties>
</file>