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Турецьке гончарне мистецтво</a:t>
            </a:r>
            <a:endParaRPr kumimoji="0" lang="ru-RU" sz="60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 </a:t>
            </a:r>
          </a:p>
          <a:p>
            <a:pPr algn="r">
              <a:spcBef>
                <a:spcPts val="0"/>
              </a:spcBef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 11- Б класу </a:t>
            </a:r>
          </a:p>
          <a:p>
            <a:pPr algn="r">
              <a:spcBef>
                <a:spcPts val="0"/>
              </a:spcBef>
            </a:pP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Калініна Л.Ю.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fotodom.ru/BR12-5241.jpg?size=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Гончарство — традиційне ремесло, виробництво глиняного посуду, а також інших глиняних виробів (кахлів, іграшок, скульптур). Створення предметів з глини є одним із найдавніших ремесел на землі. Найстарішими гончарними виробами вважаються глиняні глечики з острова Хонсю в Японії, що були виготовлені 13 тисяч років тому.</a:t>
            </a:r>
            <a:endParaRPr lang="uk-UA" b="1" i="1" dirty="0"/>
          </a:p>
        </p:txBody>
      </p:sp>
      <p:pic>
        <p:nvPicPr>
          <p:cNvPr id="4098" name="Picture 2" descr="http://i.redigo.ru/c430x242/5023cb4237c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929222" cy="4214842"/>
          </a:xfrm>
          <a:prstGeom prst="rect">
            <a:avLst/>
          </a:prstGeom>
          <a:noFill/>
        </p:spPr>
      </p:pic>
      <p:pic>
        <p:nvPicPr>
          <p:cNvPr id="4100" name="Picture 4" descr="http://media.news.pn/photo/6c4950603d641abf807f8e0b2ed09b58.i456x342x4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14554"/>
            <a:ext cx="350046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Турецькі майстри, натхненні мистецтвом китайської порцеляни, покривали свої вироби глазур’ю. Одними з перших зразків турецького гончарного мистецтва були кахлі для декорування оселі (їх називали чині), різноманітний посуд для знаменитих східних пахощів.</a:t>
            </a:r>
          </a:p>
          <a:p>
            <a:pPr algn="ctr"/>
            <a:r>
              <a:rPr lang="uk-UA" b="1" i="1" dirty="0" smtClean="0"/>
              <a:t>Чині були дуже популярними і використовувалися на Сході для оздоблення мечетей, гробниць та палаців. Візерунки на них були геометричними або рослинними, як правило, жовтого чи зеленого</a:t>
            </a:r>
          </a:p>
          <a:p>
            <a:pPr algn="ctr"/>
            <a:r>
              <a:rPr lang="uk-UA" b="1" i="1" dirty="0" smtClean="0"/>
              <a:t>кольору, пізніше додатково почали використовувати блакитний, червоний та фіолетовий кольори.</a:t>
            </a:r>
          </a:p>
          <a:p>
            <a:endParaRPr lang="uk-UA" dirty="0"/>
          </a:p>
        </p:txBody>
      </p:sp>
      <p:pic>
        <p:nvPicPr>
          <p:cNvPr id="3074" name="Picture 2" descr="http://photos.streamphoto.ru/d/4/8/5adf50c9a9283d85c0442dcaf123e8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6929486" cy="363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429132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/>
              <a:t>Після завоювання турками у XV ст. Стамбула турецькі майстри отримали доступ до багатих покладів якісної білої глини. З неї у цей період виготовляли вироби, розписані дуже витонченими рослинними мотивами. Традиційні символи цього періоду — поодиноке листя, квітки лотоса та стилізовані петлеподібні фігури, так звані китайські хмари. У XVI ст. остаточно сформувався стиль орнаментів турецького гончарства: рослинні візерунки, закручені у спіралі, з дрібними листочками і квітками. Улюбленими квітами майстрів стали тюльпани, гвоздики, троянди, гіацинти та квітучі персики.</a:t>
            </a:r>
            <a:endParaRPr lang="uk-UA" sz="1600" b="1" i="1" dirty="0"/>
          </a:p>
        </p:txBody>
      </p:sp>
      <p:pic>
        <p:nvPicPr>
          <p:cNvPr id="2050" name="Picture 2" descr="http://ak1.picdn.net/shutterstock/videos/3323909/preview/stock-footage-potter-a-decorative-pattern-on-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929090" cy="2200291"/>
          </a:xfrm>
          <a:prstGeom prst="rect">
            <a:avLst/>
          </a:prstGeom>
          <a:noFill/>
        </p:spPr>
      </p:pic>
      <p:pic>
        <p:nvPicPr>
          <p:cNvPr id="2052" name="Picture 4" descr="http://www.canadiandesignresource.ca/officialgallery/wp-content/uploads/2009/03/sovereign-potters-tableware-vogue-pattern-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14554"/>
            <a:ext cx="4143404" cy="2214578"/>
          </a:xfrm>
          <a:prstGeom prst="rect">
            <a:avLst/>
          </a:prstGeom>
          <a:noFill/>
        </p:spPr>
      </p:pic>
      <p:pic>
        <p:nvPicPr>
          <p:cNvPr id="2054" name="Picture 6" descr="http://gonchar24.ru/files/18-124-286-sc-600x5000-m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28"/>
            <a:ext cx="323254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Плоди гранатів були символами райського життя. По контуру малюнок обводився чорним, темно-зеленим чи синім кольорами. Часто орнамент супроводжувався різними написами — цитатами з Корану, іменами бога Мухаммеда, халіфів. </a:t>
            </a:r>
            <a:endParaRPr lang="uk-UA" b="1" i="1" dirty="0"/>
          </a:p>
        </p:txBody>
      </p:sp>
      <p:pic>
        <p:nvPicPr>
          <p:cNvPr id="1026" name="Picture 2" descr="http://farm8.static.flickr.com/7145/6539764877_eeb400ef9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714776" cy="4833945"/>
          </a:xfrm>
          <a:prstGeom prst="rect">
            <a:avLst/>
          </a:prstGeom>
          <a:noFill/>
        </p:spPr>
      </p:pic>
      <p:pic>
        <p:nvPicPr>
          <p:cNvPr id="1028" name="Picture 4" descr="http://images.masters-gid.ru/UserImages/User_2522/Albums/Album_3753/Item_18146/l_Pictur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90642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714752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 Пізніше на кераміці з’явилися зображення людей, тварин і фантастичних істот: барсів, левів, пав, риб, драконів. У XVIII ст. традиційні рослинні візерунки почали чергуватися з геометричними мотивами — зигзагами, лініями, колами, а зверху вироби декорувалися золотом.</a:t>
            </a:r>
            <a:endParaRPr lang="uk-UA" b="1" i="1" dirty="0"/>
          </a:p>
        </p:txBody>
      </p:sp>
      <p:pic>
        <p:nvPicPr>
          <p:cNvPr id="22530" name="Picture 2" descr="http://sumno.org.ua/media/images/galleries/2010/07/04/fortmissia-2010-fotoreportazh-den-2/thumbs/1_JPG_450x600_q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000528" cy="2995952"/>
          </a:xfrm>
          <a:prstGeom prst="rect">
            <a:avLst/>
          </a:prstGeom>
          <a:noFill/>
        </p:spPr>
      </p:pic>
      <p:pic>
        <p:nvPicPr>
          <p:cNvPr id="22532" name="Picture 4" descr="http://www.ifondos.net/hd/wp-content/plugins/my-wallpapers-system/wallpapers/2013/08/original/basija-12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16721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У найдавнішій кераміці Туреччини використовували лише білий та синій кольори, наслідуючи китайський стиль. Згодом поширеним мотивом стало зображення яскраво-червоних тюльпанів.</a:t>
            </a:r>
            <a:endParaRPr lang="uk-UA" b="1" i="1" dirty="0"/>
          </a:p>
        </p:txBody>
      </p:sp>
      <p:pic>
        <p:nvPicPr>
          <p:cNvPr id="21506" name="Picture 2" descr="http://im1-tub-ua.yandex.net/i?id=374590382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4000528" cy="3643338"/>
          </a:xfrm>
          <a:prstGeom prst="rect">
            <a:avLst/>
          </a:prstGeom>
          <a:noFill/>
        </p:spPr>
      </p:pic>
      <p:pic>
        <p:nvPicPr>
          <p:cNvPr id="21508" name="Picture 4" descr="http://pomidore.ru/uploads/ads/2012/06/27/23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30455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Важливим був не лише зображений символ, а й колір: чорний втілює вирішення проблем, червоний — багатство, синій — благородство та великодушність, жовтий захищає від невдач, зелений є священним кольором ісламу. Часто кольори відображали навколишню природу: коричневий — землю, жовтий — сонце, зелений — рослинність, синій — гірські річки та озера. У давній кераміці було багато рослинних мотивів: тюльпани, гвоздики, польові квіти, іриси.</a:t>
            </a:r>
            <a:endParaRPr lang="uk-UA" b="1" i="1" dirty="0"/>
          </a:p>
        </p:txBody>
      </p:sp>
      <p:pic>
        <p:nvPicPr>
          <p:cNvPr id="20482" name="Picture 2" descr="http://www.cepolina.com/photo/art/pottery/a/pottery-dish-Turkey-dec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4071966" cy="3357586"/>
          </a:xfrm>
          <a:prstGeom prst="rect">
            <a:avLst/>
          </a:prstGeom>
          <a:noFill/>
        </p:spPr>
      </p:pic>
      <p:pic>
        <p:nvPicPr>
          <p:cNvPr id="20484" name="Picture 4" descr="http://www.cepolina.com/photo/art/pottery/2/pottery-dish-Turkey-hand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89602"/>
            <a:ext cx="4214842" cy="3339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epolina.com/photo/art/pottery/a/pottery-dish-Turkey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214842" cy="3153921"/>
          </a:xfrm>
          <a:prstGeom prst="rect">
            <a:avLst/>
          </a:prstGeom>
          <a:noFill/>
        </p:spPr>
      </p:pic>
      <p:pic>
        <p:nvPicPr>
          <p:cNvPr id="24580" name="Picture 4" descr="http://ic.pics.livejournal.com/orientceram/19682330/127045/127045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473" y="3429000"/>
            <a:ext cx="4385767" cy="3148008"/>
          </a:xfrm>
          <a:prstGeom prst="rect">
            <a:avLst/>
          </a:prstGeom>
          <a:noFill/>
        </p:spPr>
      </p:pic>
      <p:pic>
        <p:nvPicPr>
          <p:cNvPr id="24582" name="Picture 6" descr="http://www.cepolina.com/photo/art/pottery/a/pottery-dish-Turkey-col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245" y="285728"/>
            <a:ext cx="4390035" cy="3143272"/>
          </a:xfrm>
          <a:prstGeom prst="rect">
            <a:avLst/>
          </a:prstGeom>
          <a:noFill/>
        </p:spPr>
      </p:pic>
      <p:pic>
        <p:nvPicPr>
          <p:cNvPr id="24584" name="Picture 8" descr="http://img4.tourbina.ru/photos.3/9/4/941621/big.photo/staraya-gontcharnaya-master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1"/>
            <a:ext cx="421484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372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</cp:revision>
  <dcterms:created xsi:type="dcterms:W3CDTF">2013-08-23T08:38:35Z</dcterms:created>
  <dcterms:modified xsi:type="dcterms:W3CDTF">2013-12-19T19:17:38Z</dcterms:modified>
</cp:coreProperties>
</file>