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6BB5A-7EBA-4906-84DC-70B002DE57A3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6EEA-9E25-4955-B5ED-9B820D0590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46EEA-9E25-4955-B5ED-9B820D05900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A67F52-0A17-47DD-A605-7D2387396DD9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D76475-219E-4FBA-806E-58D7DD5AD2E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566992" cy="3456384"/>
          </a:xfrm>
        </p:spPr>
        <p:txBody>
          <a:bodyPr/>
          <a:lstStyle/>
          <a:p>
            <a:pPr algn="ctr"/>
            <a:r>
              <a:rPr lang="en-US" i="1" dirty="0" smtClean="0">
                <a:latin typeface="+mn-lt"/>
              </a:rPr>
              <a:t>“</a:t>
            </a:r>
            <a:r>
              <a:rPr lang="ru-RU" i="1" dirty="0" smtClean="0">
                <a:latin typeface="+mn-lt"/>
              </a:rPr>
              <a:t>Печальна, </a:t>
            </a:r>
            <a:r>
              <a:rPr lang="ru-RU" i="1" dirty="0" err="1" smtClean="0">
                <a:latin typeface="+mn-lt"/>
              </a:rPr>
              <a:t>але</a:t>
            </a:r>
            <a:r>
              <a:rPr lang="ru-RU" i="1" dirty="0" smtClean="0">
                <a:latin typeface="+mn-lt"/>
              </a:rPr>
              <a:t> </a:t>
            </a:r>
            <a:r>
              <a:rPr lang="uk-UA" i="1" dirty="0" smtClean="0">
                <a:latin typeface="+mn-lt"/>
              </a:rPr>
              <a:t>велика доля митця</a:t>
            </a:r>
            <a:r>
              <a:rPr lang="en-US" i="1" dirty="0" smtClean="0">
                <a:latin typeface="+mn-lt"/>
              </a:rPr>
              <a:t>”</a:t>
            </a:r>
            <a:r>
              <a:rPr lang="uk-UA" i="1" dirty="0" smtClean="0">
                <a:latin typeface="+mn-lt"/>
              </a:rPr>
              <a:t/>
            </a:r>
            <a:br>
              <a:rPr lang="uk-UA" i="1" dirty="0" smtClean="0">
                <a:latin typeface="+mn-lt"/>
              </a:rPr>
            </a:br>
            <a:r>
              <a:rPr lang="uk-UA" i="1" dirty="0" smtClean="0">
                <a:latin typeface="+mn-lt"/>
              </a:rPr>
              <a:t>Ференц Ліст</a:t>
            </a:r>
            <a:endParaRPr lang="ru-RU" i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869160"/>
            <a:ext cx="7854696" cy="1728192"/>
          </a:xfrm>
        </p:spPr>
        <p:txBody>
          <a:bodyPr/>
          <a:lstStyle/>
          <a:p>
            <a:r>
              <a:rPr lang="uk-UA" dirty="0" smtClean="0"/>
              <a:t>Підготувала</a:t>
            </a:r>
            <a:br>
              <a:rPr lang="uk-UA" dirty="0" smtClean="0"/>
            </a:br>
            <a:r>
              <a:rPr lang="uk-UA" dirty="0" smtClean="0"/>
              <a:t>учениця 7-В класу</a:t>
            </a:r>
            <a:br>
              <a:rPr lang="uk-UA" dirty="0" smtClean="0"/>
            </a:br>
            <a:r>
              <a:rPr lang="uk-UA" dirty="0" err="1" smtClean="0"/>
              <a:t>Футрик</a:t>
            </a:r>
            <a:r>
              <a:rPr lang="uk-UA" dirty="0" smtClean="0"/>
              <a:t> Лілія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pPr algn="ctr"/>
            <a:r>
              <a:rPr lang="uk-UA" dirty="0" smtClean="0"/>
              <a:t>Гастролі Україною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Ференц</a:t>
            </a:r>
            <a:r>
              <a:rPr lang="ru-RU" dirty="0" smtClean="0"/>
              <a:t> </a:t>
            </a:r>
            <a:r>
              <a:rPr lang="ru-RU" dirty="0" err="1" smtClean="0"/>
              <a:t>Ліст</a:t>
            </a:r>
            <a:r>
              <a:rPr lang="ru-RU" dirty="0" smtClean="0"/>
              <a:t> </a:t>
            </a:r>
            <a:r>
              <a:rPr lang="ru-RU" dirty="0" err="1" smtClean="0"/>
              <a:t>приїздив</a:t>
            </a:r>
            <a:r>
              <a:rPr lang="ru-RU" dirty="0" smtClean="0"/>
              <a:t> до 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Імперії</a:t>
            </a:r>
            <a:r>
              <a:rPr lang="ru-RU" dirty="0" smtClean="0"/>
              <a:t> три рази — у 1842, 1843та 1847-1848 роках.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подорожі</a:t>
            </a:r>
            <a:r>
              <a:rPr lang="ru-RU" dirty="0" smtClean="0"/>
              <a:t> 1847 року Ф. </a:t>
            </a:r>
            <a:r>
              <a:rPr lang="ru-RU" dirty="0" err="1" smtClean="0"/>
              <a:t>Ліст</a:t>
            </a:r>
            <a:r>
              <a:rPr lang="ru-RU" dirty="0" smtClean="0"/>
              <a:t> дав </a:t>
            </a:r>
            <a:r>
              <a:rPr lang="ru-RU" dirty="0" err="1" smtClean="0"/>
              <a:t>концерти</a:t>
            </a:r>
            <a:r>
              <a:rPr lang="ru-RU" dirty="0" smtClean="0"/>
              <a:t>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містах</a:t>
            </a:r>
            <a:r>
              <a:rPr lang="ru-RU" dirty="0" smtClean="0"/>
              <a:t>: </a:t>
            </a:r>
            <a:r>
              <a:rPr lang="ru-RU" dirty="0" err="1" smtClean="0"/>
              <a:t>у</a:t>
            </a:r>
            <a:r>
              <a:rPr lang="ru-RU" dirty="0" smtClean="0"/>
              <a:t> </a:t>
            </a:r>
            <a:r>
              <a:rPr lang="ru-RU" dirty="0" err="1" smtClean="0"/>
              <a:t>Києві</a:t>
            </a:r>
            <a:r>
              <a:rPr lang="ru-RU" dirty="0" smtClean="0"/>
              <a:t>, </a:t>
            </a:r>
            <a:r>
              <a:rPr lang="ru-RU" dirty="0" err="1" smtClean="0"/>
              <a:t>Чернівцях</a:t>
            </a:r>
            <a:r>
              <a:rPr lang="ru-RU" dirty="0" smtClean="0"/>
              <a:t>, </a:t>
            </a:r>
            <a:r>
              <a:rPr lang="ru-RU" dirty="0" err="1" smtClean="0"/>
              <a:t>Житомирі</a:t>
            </a:r>
            <a:r>
              <a:rPr lang="ru-RU" dirty="0" smtClean="0"/>
              <a:t>, </a:t>
            </a:r>
            <a:r>
              <a:rPr lang="ru-RU" dirty="0" err="1" smtClean="0"/>
              <a:t>Немирові</a:t>
            </a:r>
            <a:r>
              <a:rPr lang="ru-RU" dirty="0" smtClean="0"/>
              <a:t>, </a:t>
            </a:r>
            <a:r>
              <a:rPr lang="ru-RU" dirty="0" err="1" smtClean="0"/>
              <a:t>Бердичеві</a:t>
            </a:r>
            <a:r>
              <a:rPr lang="ru-RU" dirty="0" smtClean="0"/>
              <a:t>, </a:t>
            </a:r>
            <a:r>
              <a:rPr lang="ru-RU" dirty="0" err="1" smtClean="0"/>
              <a:t>Кременці</a:t>
            </a:r>
            <a:r>
              <a:rPr lang="ru-RU" dirty="0" smtClean="0"/>
              <a:t>, </a:t>
            </a:r>
            <a:r>
              <a:rPr lang="ru-RU" dirty="0" err="1" smtClean="0"/>
              <a:t>Львові</a:t>
            </a:r>
            <a:r>
              <a:rPr lang="ru-RU" dirty="0" smtClean="0"/>
              <a:t>, </a:t>
            </a:r>
            <a:r>
              <a:rPr lang="ru-RU" dirty="0" err="1" smtClean="0"/>
              <a:t>Одесі</a:t>
            </a:r>
            <a:r>
              <a:rPr lang="ru-RU" dirty="0" smtClean="0"/>
              <a:t>, </a:t>
            </a:r>
            <a:r>
              <a:rPr lang="ru-RU" dirty="0" err="1" smtClean="0"/>
              <a:t>Миколаєві</a:t>
            </a:r>
            <a:r>
              <a:rPr lang="ru-RU" dirty="0" smtClean="0"/>
              <a:t> 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Під</a:t>
            </a:r>
            <a:r>
              <a:rPr lang="ru-RU" dirty="0" smtClean="0"/>
              <a:t> час гастролей у </a:t>
            </a:r>
            <a:r>
              <a:rPr lang="ru-RU" dirty="0" err="1" smtClean="0"/>
              <a:t>Києві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лютому 1847 року </a:t>
            </a:r>
            <a:r>
              <a:rPr lang="ru-RU" dirty="0" err="1" smtClean="0"/>
              <a:t>Ференц</a:t>
            </a:r>
            <a:r>
              <a:rPr lang="ru-RU" dirty="0" smtClean="0"/>
              <a:t> </a:t>
            </a:r>
            <a:r>
              <a:rPr lang="ru-RU" dirty="0" err="1" smtClean="0"/>
              <a:t>Ліст</a:t>
            </a:r>
            <a:r>
              <a:rPr lang="ru-RU" dirty="0" smtClean="0"/>
              <a:t>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Кароліною</a:t>
            </a:r>
            <a:r>
              <a:rPr lang="ru-RU" dirty="0" smtClean="0"/>
              <a:t> </a:t>
            </a:r>
            <a:r>
              <a:rPr lang="ru-RU" dirty="0" err="1" smtClean="0"/>
              <a:t>Вітгенштейн</a:t>
            </a:r>
            <a:r>
              <a:rPr lang="ru-RU" dirty="0" smtClean="0"/>
              <a:t>, </a:t>
            </a:r>
            <a:r>
              <a:rPr lang="ru-RU" dirty="0" err="1" smtClean="0"/>
              <a:t>близька</a:t>
            </a:r>
            <a:r>
              <a:rPr lang="ru-RU" dirty="0" smtClean="0"/>
              <a:t> дружба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триватиме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жінці</a:t>
            </a:r>
            <a:r>
              <a:rPr lang="ru-RU" dirty="0" smtClean="0"/>
              <a:t> композитор </a:t>
            </a:r>
            <a:r>
              <a:rPr lang="ru-RU" dirty="0" err="1" smtClean="0"/>
              <a:t>присвятить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симфонічні</a:t>
            </a:r>
            <a:r>
              <a:rPr lang="ru-RU" dirty="0" smtClean="0"/>
              <a:t> </a:t>
            </a:r>
            <a:r>
              <a:rPr lang="ru-RU" dirty="0" err="1" smtClean="0"/>
              <a:t>поеми</a:t>
            </a:r>
            <a:r>
              <a:rPr lang="ru-RU" dirty="0" smtClean="0"/>
              <a:t>. </a:t>
            </a:r>
            <a:r>
              <a:rPr lang="ru-RU" dirty="0" err="1" smtClean="0"/>
              <a:t>Кароліна</a:t>
            </a:r>
            <a:r>
              <a:rPr lang="ru-RU" dirty="0" smtClean="0"/>
              <a:t> </a:t>
            </a:r>
            <a:r>
              <a:rPr lang="ru-RU" dirty="0" err="1" smtClean="0"/>
              <a:t>Вітгенштейн</a:t>
            </a:r>
            <a:r>
              <a:rPr lang="ru-RU" dirty="0" smtClean="0"/>
              <a:t> мала </a:t>
            </a:r>
            <a:r>
              <a:rPr lang="ru-RU" dirty="0" err="1" smtClean="0"/>
              <a:t>маєток</a:t>
            </a:r>
            <a:r>
              <a:rPr lang="ru-RU" dirty="0" smtClean="0"/>
              <a:t> на </a:t>
            </a:r>
            <a:r>
              <a:rPr lang="ru-RU" dirty="0" err="1" smtClean="0"/>
              <a:t>Поділлі</a:t>
            </a:r>
            <a:r>
              <a:rPr lang="ru-RU" dirty="0" smtClean="0"/>
              <a:t> у </a:t>
            </a:r>
            <a:r>
              <a:rPr lang="ru-RU" dirty="0" err="1" smtClean="0"/>
              <a:t>Воронівцях</a:t>
            </a:r>
            <a:r>
              <a:rPr lang="ru-RU" dirty="0" smtClean="0"/>
              <a:t>,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гостював</a:t>
            </a:r>
            <a:r>
              <a:rPr lang="ru-RU" dirty="0" smtClean="0"/>
              <a:t> </a:t>
            </a:r>
            <a:r>
              <a:rPr lang="ru-RU" dirty="0" err="1" smtClean="0"/>
              <a:t>Ференц</a:t>
            </a:r>
            <a:r>
              <a:rPr lang="ru-RU" dirty="0" smtClean="0"/>
              <a:t> </a:t>
            </a:r>
            <a:r>
              <a:rPr lang="ru-RU" dirty="0" err="1" smtClean="0"/>
              <a:t>Ліст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тут на теми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пісень</a:t>
            </a:r>
            <a:r>
              <a:rPr lang="ru-RU" dirty="0" smtClean="0"/>
              <a:t> «Ой, не ходи, </a:t>
            </a:r>
            <a:r>
              <a:rPr lang="ru-RU" dirty="0" err="1" smtClean="0"/>
              <a:t>Грицю</a:t>
            </a:r>
            <a:r>
              <a:rPr lang="ru-RU" dirty="0" smtClean="0"/>
              <a:t>» та «</a:t>
            </a:r>
            <a:r>
              <a:rPr lang="ru-RU" dirty="0" err="1" smtClean="0"/>
              <a:t>Віють</a:t>
            </a:r>
            <a:r>
              <a:rPr lang="ru-RU" dirty="0" smtClean="0"/>
              <a:t> </a:t>
            </a:r>
            <a:r>
              <a:rPr lang="ru-RU" dirty="0" err="1" smtClean="0"/>
              <a:t>вітри</a:t>
            </a:r>
            <a:r>
              <a:rPr lang="ru-RU" dirty="0" smtClean="0"/>
              <a:t>, </a:t>
            </a:r>
            <a:r>
              <a:rPr lang="ru-RU" dirty="0" err="1" smtClean="0"/>
              <a:t>віють</a:t>
            </a:r>
            <a:r>
              <a:rPr lang="ru-RU" dirty="0" smtClean="0"/>
              <a:t> </a:t>
            </a:r>
            <a:r>
              <a:rPr lang="ru-RU" dirty="0" err="1" smtClean="0"/>
              <a:t>буйні</a:t>
            </a:r>
            <a:r>
              <a:rPr lang="ru-RU" dirty="0" smtClean="0"/>
              <a:t>» </a:t>
            </a:r>
            <a:r>
              <a:rPr lang="ru-RU" dirty="0" err="1" smtClean="0"/>
              <a:t>він</a:t>
            </a:r>
            <a:r>
              <a:rPr lang="ru-RU" dirty="0" smtClean="0"/>
              <a:t> написав </a:t>
            </a:r>
            <a:r>
              <a:rPr lang="ru-RU" dirty="0" err="1" smtClean="0"/>
              <a:t>п'єси</a:t>
            </a:r>
            <a:r>
              <a:rPr lang="ru-RU" dirty="0" smtClean="0"/>
              <a:t>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 «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балада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«Думка»,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увійшли</a:t>
            </a:r>
            <a:r>
              <a:rPr lang="ru-RU" dirty="0" smtClean="0"/>
              <a:t> до </a:t>
            </a:r>
            <a:r>
              <a:rPr lang="ru-RU" dirty="0" err="1" smtClean="0"/>
              <a:t>створеного</a:t>
            </a:r>
            <a:r>
              <a:rPr lang="ru-RU" dirty="0" smtClean="0"/>
              <a:t> у 1847–1848 роках циклу «Колоски </a:t>
            </a:r>
            <a:r>
              <a:rPr lang="ru-RU" dirty="0" err="1" smtClean="0"/>
              <a:t>Воронівець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6792"/>
            <a:ext cx="2212848" cy="1728192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Меморіальна дошка на Подолі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4221087"/>
            <a:ext cx="2209800" cy="7870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3480069" y="675495"/>
            <a:ext cx="4617720" cy="5073193"/>
          </a:xfrm>
        </p:spPr>
      </p:sp>
      <p:pic>
        <p:nvPicPr>
          <p:cNvPr id="20482" name="Picture 2" descr="C:\Users\mm\Downloads\519px-List_Ky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68537">
            <a:off x="3723642" y="805893"/>
            <a:ext cx="4110480" cy="475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/>
          <a:lstStyle/>
          <a:p>
            <a:pPr algn="ctr"/>
            <a:r>
              <a:rPr lang="uk-UA" dirty="0" err="1" smtClean="0"/>
              <a:t>Веймар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600" dirty="0" smtClean="0"/>
              <a:t>    В 1848 </a:t>
            </a:r>
            <a:r>
              <a:rPr lang="ru-RU" sz="3600" dirty="0" err="1" smtClean="0"/>
              <a:t>році</a:t>
            </a:r>
            <a:r>
              <a:rPr lang="ru-RU" sz="3600" dirty="0" smtClean="0"/>
              <a:t> </a:t>
            </a:r>
            <a:r>
              <a:rPr lang="ru-RU" sz="3600" dirty="0" err="1" smtClean="0"/>
              <a:t>Ліст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Кароліна</a:t>
            </a:r>
            <a:r>
              <a:rPr lang="ru-RU" sz="3600" dirty="0" smtClean="0"/>
              <a:t> </a:t>
            </a:r>
            <a:r>
              <a:rPr lang="ru-RU" sz="3600" dirty="0" err="1" smtClean="0"/>
              <a:t>оселяються</a:t>
            </a:r>
            <a:r>
              <a:rPr lang="ru-RU" sz="3600" dirty="0" smtClean="0"/>
              <a:t> у </a:t>
            </a:r>
            <a:r>
              <a:rPr lang="ru-RU" sz="3600" dirty="0" err="1" smtClean="0"/>
              <a:t>Веймарі</a:t>
            </a:r>
            <a:r>
              <a:rPr lang="ru-RU" sz="3600" dirty="0" smtClean="0"/>
              <a:t>. Цей </a:t>
            </a:r>
            <a:r>
              <a:rPr lang="ru-RU" sz="3600" dirty="0" err="1" smtClean="0"/>
              <a:t>вибір</a:t>
            </a:r>
            <a:r>
              <a:rPr lang="ru-RU" sz="3600" dirty="0" smtClean="0"/>
              <a:t> </a:t>
            </a:r>
            <a:r>
              <a:rPr lang="ru-RU" sz="3600" dirty="0" err="1" smtClean="0"/>
              <a:t>був</a:t>
            </a:r>
            <a:r>
              <a:rPr lang="ru-RU" sz="3600" dirty="0" smtClean="0"/>
              <a:t> </a:t>
            </a:r>
            <a:r>
              <a:rPr lang="ru-RU" sz="3600" dirty="0" err="1" smtClean="0"/>
              <a:t>обумовлений</a:t>
            </a:r>
            <a:r>
              <a:rPr lang="ru-RU" sz="3600" dirty="0" smtClean="0"/>
              <a:t> </a:t>
            </a:r>
            <a:r>
              <a:rPr lang="ru-RU" sz="3600" dirty="0" err="1" smtClean="0"/>
              <a:t>тим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Лісту</a:t>
            </a:r>
            <a:r>
              <a:rPr lang="ru-RU" sz="3600" dirty="0" smtClean="0"/>
              <a:t> </a:t>
            </a:r>
            <a:r>
              <a:rPr lang="ru-RU" sz="3600" dirty="0" err="1" smtClean="0"/>
              <a:t>були</a:t>
            </a:r>
            <a:r>
              <a:rPr lang="ru-RU" sz="3600" dirty="0" smtClean="0"/>
              <a:t> </a:t>
            </a:r>
            <a:r>
              <a:rPr lang="ru-RU" sz="3600" dirty="0" err="1" smtClean="0"/>
              <a:t>дані</a:t>
            </a:r>
            <a:r>
              <a:rPr lang="ru-RU" sz="3600" dirty="0" smtClean="0"/>
              <a:t> права </a:t>
            </a:r>
            <a:r>
              <a:rPr lang="ru-RU" sz="3600" dirty="0" err="1" smtClean="0"/>
              <a:t>керувати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музичним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життям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міста</a:t>
            </a:r>
            <a:r>
              <a:rPr lang="ru-RU" sz="3600" dirty="0" smtClean="0"/>
              <a:t>, до того ж, Веймар </a:t>
            </a:r>
            <a:r>
              <a:rPr lang="ru-RU" sz="3600" dirty="0" err="1" smtClean="0"/>
              <a:t>був</a:t>
            </a:r>
            <a:r>
              <a:rPr lang="ru-RU" sz="3600" dirty="0" smtClean="0"/>
              <a:t> </a:t>
            </a:r>
            <a:r>
              <a:rPr lang="ru-RU" sz="3600" dirty="0" err="1" smtClean="0"/>
              <a:t>резиденцією</a:t>
            </a:r>
            <a:r>
              <a:rPr lang="ru-RU" sz="3600" dirty="0" smtClean="0"/>
              <a:t> </a:t>
            </a:r>
            <a:r>
              <a:rPr lang="ru-RU" sz="3600" dirty="0" err="1" smtClean="0"/>
              <a:t>герцогині-сестри</a:t>
            </a:r>
            <a:r>
              <a:rPr lang="ru-RU" sz="3600" dirty="0" smtClean="0"/>
              <a:t> </a:t>
            </a:r>
            <a:r>
              <a:rPr lang="ru-RU" sz="3600" dirty="0" err="1" smtClean="0"/>
              <a:t>імператораМиколи</a:t>
            </a:r>
            <a:r>
              <a:rPr lang="ru-RU" sz="3600" dirty="0" smtClean="0"/>
              <a:t> І. Очевидно, </a:t>
            </a:r>
            <a:r>
              <a:rPr lang="ru-RU" sz="3600" dirty="0" err="1" smtClean="0"/>
              <a:t>Ліст</a:t>
            </a:r>
            <a:r>
              <a:rPr lang="ru-RU" sz="3600" dirty="0" smtClean="0"/>
              <a:t> </a:t>
            </a:r>
            <a:r>
              <a:rPr lang="ru-RU" sz="3600" dirty="0" err="1" smtClean="0"/>
              <a:t>сподівався</a:t>
            </a:r>
            <a:r>
              <a:rPr lang="ru-RU" sz="3600" dirty="0" smtClean="0"/>
              <a:t> через </a:t>
            </a:r>
            <a:r>
              <a:rPr lang="ru-RU" sz="3600" dirty="0" err="1" smtClean="0"/>
              <a:t>неї</a:t>
            </a:r>
            <a:r>
              <a:rPr lang="ru-RU" sz="3600" dirty="0" smtClean="0"/>
              <a:t> </a:t>
            </a:r>
            <a:r>
              <a:rPr lang="ru-RU" sz="3600" dirty="0" err="1" smtClean="0"/>
              <a:t>вплинути</a:t>
            </a:r>
            <a:r>
              <a:rPr lang="ru-RU" sz="3600" dirty="0" smtClean="0"/>
              <a:t> на </a:t>
            </a:r>
            <a:r>
              <a:rPr lang="ru-RU" sz="3600" dirty="0" err="1" smtClean="0"/>
              <a:t>імператора</a:t>
            </a:r>
            <a:r>
              <a:rPr lang="ru-RU" sz="3600" dirty="0" smtClean="0"/>
              <a:t> в </a:t>
            </a:r>
            <a:r>
              <a:rPr lang="ru-RU" sz="3600" dirty="0" err="1" smtClean="0"/>
              <a:t>справі</a:t>
            </a:r>
            <a:r>
              <a:rPr lang="ru-RU" sz="3600" dirty="0" smtClean="0"/>
              <a:t> </a:t>
            </a:r>
            <a:r>
              <a:rPr lang="ru-RU" sz="3600" dirty="0" err="1" smtClean="0"/>
              <a:t>розлучення</a:t>
            </a:r>
            <a:r>
              <a:rPr lang="ru-RU" sz="3600" dirty="0" smtClean="0"/>
              <a:t>.</a:t>
            </a:r>
          </a:p>
          <a:p>
            <a:pPr>
              <a:buNone/>
            </a:pPr>
            <a:endParaRPr lang="uk-UA" sz="3600" dirty="0" smtClean="0"/>
          </a:p>
          <a:p>
            <a:pPr>
              <a:buNone/>
            </a:pPr>
            <a:r>
              <a:rPr lang="ru-RU" sz="3600" dirty="0" smtClean="0"/>
              <a:t>    У Веймар до </a:t>
            </a:r>
            <a:r>
              <a:rPr lang="ru-RU" sz="3600" dirty="0" err="1" smtClean="0"/>
              <a:t>Ліста</a:t>
            </a:r>
            <a:r>
              <a:rPr lang="ru-RU" sz="3600" dirty="0" smtClean="0"/>
              <a:t> </a:t>
            </a:r>
            <a:r>
              <a:rPr lang="ru-RU" sz="3600" dirty="0" err="1" smtClean="0"/>
              <a:t>приїжджають</a:t>
            </a:r>
            <a:r>
              <a:rPr lang="ru-RU" sz="3600" dirty="0" smtClean="0"/>
              <a:t> </a:t>
            </a:r>
            <a:r>
              <a:rPr lang="ru-RU" sz="3600" dirty="0" err="1" smtClean="0"/>
              <a:t>молоді</a:t>
            </a:r>
            <a:r>
              <a:rPr lang="ru-RU" sz="3600" dirty="0" smtClean="0"/>
              <a:t> </a:t>
            </a:r>
            <a:r>
              <a:rPr lang="ru-RU" sz="3600" dirty="0" err="1" smtClean="0"/>
              <a:t>музиканти</a:t>
            </a:r>
            <a:r>
              <a:rPr lang="ru-RU" sz="3600" dirty="0" smtClean="0"/>
              <a:t> </a:t>
            </a:r>
            <a:r>
              <a:rPr lang="ru-RU" sz="3600" dirty="0" err="1" smtClean="0"/>
              <a:t>із</a:t>
            </a:r>
            <a:r>
              <a:rPr lang="ru-RU" sz="3600" dirty="0" smtClean="0"/>
              <a:t> </a:t>
            </a:r>
            <a:r>
              <a:rPr lang="ru-RU" sz="3600" dirty="0" err="1" smtClean="0"/>
              <a:t>усього</a:t>
            </a:r>
            <a:r>
              <a:rPr lang="ru-RU" sz="3600" dirty="0" smtClean="0"/>
              <a:t> </a:t>
            </a:r>
            <a:r>
              <a:rPr lang="ru-RU" sz="3600" dirty="0" err="1" smtClean="0"/>
              <a:t>світу</a:t>
            </a:r>
            <a:r>
              <a:rPr lang="ru-RU" sz="3600" dirty="0" smtClean="0"/>
              <a:t>, </a:t>
            </a:r>
            <a:r>
              <a:rPr lang="ru-RU" sz="3600" dirty="0" err="1" smtClean="0"/>
              <a:t>щоб</a:t>
            </a:r>
            <a:r>
              <a:rPr lang="ru-RU" sz="3600" dirty="0" smtClean="0"/>
              <a:t> </a:t>
            </a:r>
            <a:r>
              <a:rPr lang="ru-RU" sz="3600" dirty="0" err="1" smtClean="0"/>
              <a:t>одержати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нього</a:t>
            </a:r>
            <a:r>
              <a:rPr lang="ru-RU" sz="3600" dirty="0" smtClean="0"/>
              <a:t> уроки. 1860 року у </a:t>
            </a:r>
            <a:r>
              <a:rPr lang="ru-RU" sz="3600" dirty="0" err="1" smtClean="0"/>
              <a:t>нього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вдосконалював</a:t>
            </a:r>
            <a:r>
              <a:rPr lang="ru-RU" sz="3600" dirty="0" smtClean="0"/>
              <a:t> свою </a:t>
            </a:r>
            <a:r>
              <a:rPr lang="ru-RU" sz="3600" dirty="0" err="1" smtClean="0"/>
              <a:t>майстерність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український</a:t>
            </a:r>
            <a:r>
              <a:rPr lang="ru-RU" sz="3600" dirty="0" smtClean="0"/>
              <a:t> </a:t>
            </a:r>
            <a:r>
              <a:rPr lang="ru-RU" sz="3600" dirty="0" err="1" smtClean="0"/>
              <a:t>піаніст</a:t>
            </a:r>
            <a:r>
              <a:rPr lang="ru-RU" sz="3600" dirty="0" smtClean="0"/>
              <a:t> </a:t>
            </a:r>
            <a:r>
              <a:rPr lang="ru-RU" sz="3600" dirty="0" err="1" smtClean="0"/>
              <a:t>Андрій</a:t>
            </a:r>
            <a:r>
              <a:rPr lang="ru-RU" sz="3600" dirty="0" smtClean="0"/>
              <a:t> Родзянко.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err="1" smtClean="0"/>
              <a:t>Наприкінці</a:t>
            </a:r>
            <a:r>
              <a:rPr lang="ru-RU" sz="3600" dirty="0" smtClean="0"/>
              <a:t> 50-х </a:t>
            </a:r>
            <a:r>
              <a:rPr lang="ru-RU" sz="3600" dirty="0" err="1" smtClean="0"/>
              <a:t>надія</a:t>
            </a:r>
            <a:r>
              <a:rPr lang="ru-RU" sz="3600" dirty="0" smtClean="0"/>
              <a:t> на </a:t>
            </a:r>
            <a:r>
              <a:rPr lang="ru-RU" sz="3600" dirty="0" err="1" smtClean="0"/>
              <a:t>вінчання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Кароліною</a:t>
            </a:r>
            <a:r>
              <a:rPr lang="ru-RU" sz="3600" dirty="0" smtClean="0"/>
              <a:t> остаточно тане, </a:t>
            </a:r>
            <a:r>
              <a:rPr lang="ru-RU" sz="3600" dirty="0" err="1" smtClean="0"/>
              <a:t>крім</a:t>
            </a:r>
            <a:r>
              <a:rPr lang="ru-RU" sz="3600" dirty="0" smtClean="0"/>
              <a:t> того, </a:t>
            </a:r>
            <a:r>
              <a:rPr lang="ru-RU" sz="3600" dirty="0" err="1" smtClean="0"/>
              <a:t>Ліст</a:t>
            </a:r>
            <a:r>
              <a:rPr lang="ru-RU" sz="3600" dirty="0" smtClean="0"/>
              <a:t> </a:t>
            </a:r>
            <a:r>
              <a:rPr lang="ru-RU" sz="3600" dirty="0" err="1" smtClean="0"/>
              <a:t>був</a:t>
            </a:r>
            <a:r>
              <a:rPr lang="ru-RU" sz="3600" dirty="0" smtClean="0"/>
              <a:t> </a:t>
            </a:r>
            <a:r>
              <a:rPr lang="ru-RU" sz="3600" dirty="0" err="1" smtClean="0"/>
              <a:t>розчарований</a:t>
            </a:r>
            <a:r>
              <a:rPr lang="ru-RU" sz="3600" dirty="0" smtClean="0"/>
              <a:t> </a:t>
            </a:r>
            <a:r>
              <a:rPr lang="ru-RU" sz="3600" dirty="0" err="1" smtClean="0"/>
              <a:t>нерозумінням</a:t>
            </a:r>
            <a:r>
              <a:rPr lang="ru-RU" sz="3600" dirty="0" smtClean="0"/>
              <a:t> </a:t>
            </a:r>
            <a:r>
              <a:rPr lang="ru-RU" sz="3600" dirty="0" err="1" smtClean="0"/>
              <a:t>своєї</a:t>
            </a:r>
            <a:r>
              <a:rPr lang="ru-RU" sz="3600" dirty="0" smtClean="0"/>
              <a:t> </a:t>
            </a:r>
            <a:r>
              <a:rPr lang="ru-RU" sz="3600" dirty="0" err="1" smtClean="0"/>
              <a:t>музичної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діяльності</a:t>
            </a:r>
            <a:r>
              <a:rPr lang="ru-RU" sz="3600" dirty="0" smtClean="0"/>
              <a:t> у </a:t>
            </a:r>
            <a:r>
              <a:rPr lang="ru-RU" sz="3600" dirty="0" err="1" smtClean="0"/>
              <a:t>Веймарі</a:t>
            </a:r>
            <a:r>
              <a:rPr lang="ru-RU" sz="3600" dirty="0" smtClean="0"/>
              <a:t>. У </a:t>
            </a:r>
            <a:r>
              <a:rPr lang="ru-RU" sz="3600" dirty="0" err="1" smtClean="0"/>
              <a:t>цей</a:t>
            </a:r>
            <a:r>
              <a:rPr lang="ru-RU" sz="3600" dirty="0" smtClean="0"/>
              <a:t> же час </a:t>
            </a:r>
            <a:r>
              <a:rPr lang="ru-RU" sz="3600" dirty="0" err="1" smtClean="0"/>
              <a:t>вмирає</a:t>
            </a:r>
            <a:r>
              <a:rPr lang="ru-RU" sz="3600" dirty="0" smtClean="0"/>
              <a:t> </a:t>
            </a:r>
            <a:r>
              <a:rPr lang="ru-RU" sz="3600" dirty="0" err="1" smtClean="0"/>
              <a:t>син</a:t>
            </a:r>
            <a:r>
              <a:rPr lang="ru-RU" sz="3600" dirty="0" smtClean="0"/>
              <a:t> </a:t>
            </a:r>
            <a:r>
              <a:rPr lang="ru-RU" sz="3600" dirty="0" err="1" smtClean="0"/>
              <a:t>Ліста</a:t>
            </a:r>
            <a:r>
              <a:rPr lang="ru-RU" sz="3600" dirty="0" smtClean="0"/>
              <a:t>. </a:t>
            </a:r>
            <a:r>
              <a:rPr lang="ru-RU" sz="3600" dirty="0" err="1" smtClean="0"/>
              <a:t>Знову</a:t>
            </a:r>
            <a:r>
              <a:rPr lang="ru-RU" sz="3600" dirty="0" smtClean="0"/>
              <a:t>, як </a:t>
            </a:r>
            <a:r>
              <a:rPr lang="ru-RU" sz="3600" dirty="0" err="1" smtClean="0"/>
              <a:t>після</a:t>
            </a:r>
            <a:r>
              <a:rPr lang="ru-RU" sz="3600" dirty="0" smtClean="0"/>
              <a:t> </a:t>
            </a:r>
            <a:r>
              <a:rPr lang="ru-RU" sz="3600" dirty="0" err="1" smtClean="0"/>
              <a:t>смерті</a:t>
            </a:r>
            <a:r>
              <a:rPr lang="ru-RU" sz="3600" dirty="0" smtClean="0"/>
              <a:t> батька, у </a:t>
            </a:r>
            <a:r>
              <a:rPr lang="ru-RU" sz="3600" dirty="0" err="1" smtClean="0"/>
              <a:t>Ліста</a:t>
            </a:r>
            <a:r>
              <a:rPr lang="ru-RU" sz="3600" dirty="0" smtClean="0"/>
              <a:t> </a:t>
            </a:r>
            <a:r>
              <a:rPr lang="ru-RU" sz="3600" dirty="0" err="1" smtClean="0"/>
              <a:t>підсилюються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містичні</a:t>
            </a:r>
            <a:r>
              <a:rPr lang="ru-RU" sz="3600" dirty="0" smtClean="0"/>
              <a:t> </a:t>
            </a:r>
            <a:r>
              <a:rPr lang="ru-RU" sz="3600" dirty="0" err="1" smtClean="0"/>
              <a:t>й</a:t>
            </a:r>
            <a:r>
              <a:rPr lang="ru-RU" sz="3600" dirty="0" smtClean="0"/>
              <a:t> </a:t>
            </a:r>
            <a:r>
              <a:rPr lang="ru-RU" sz="3600" dirty="0" err="1" smtClean="0"/>
              <a:t>релігійні</a:t>
            </a:r>
            <a:r>
              <a:rPr lang="ru-RU" sz="3600" dirty="0" smtClean="0"/>
              <a:t> </a:t>
            </a:r>
            <a:r>
              <a:rPr lang="ru-RU" sz="3600" dirty="0" err="1" smtClean="0"/>
              <a:t>почуття</a:t>
            </a:r>
            <a:r>
              <a:rPr lang="ru-RU" sz="3600" dirty="0" smtClean="0"/>
              <a:t>. Разом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Кароліною</a:t>
            </a:r>
            <a:r>
              <a:rPr lang="ru-RU" sz="3600" dirty="0" smtClean="0"/>
              <a:t> вони </a:t>
            </a:r>
            <a:r>
              <a:rPr lang="ru-RU" sz="3600" dirty="0" err="1" smtClean="0"/>
              <a:t>вирішують</a:t>
            </a:r>
            <a:r>
              <a:rPr lang="ru-RU" sz="3600" dirty="0" smtClean="0"/>
              <a:t> </a:t>
            </a:r>
            <a:r>
              <a:rPr lang="ru-RU" sz="3600" dirty="0" err="1" smtClean="0"/>
              <a:t>їхати</a:t>
            </a:r>
            <a:r>
              <a:rPr lang="ru-RU" sz="3600" dirty="0" smtClean="0"/>
              <a:t> в Рим </a:t>
            </a:r>
            <a:r>
              <a:rPr lang="ru-RU" sz="3600" dirty="0" err="1" smtClean="0"/>
              <a:t>замолювати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гріхи</a:t>
            </a:r>
            <a:r>
              <a:rPr lang="ru-RU" sz="3600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484784"/>
            <a:ext cx="2212848" cy="1944216"/>
          </a:xfrm>
        </p:spPr>
        <p:txBody>
          <a:bodyPr>
            <a:normAutofit/>
          </a:bodyPr>
          <a:lstStyle/>
          <a:p>
            <a:pPr algn="ctr"/>
            <a:r>
              <a:rPr lang="ru-RU" sz="2400" b="0" dirty="0" err="1" smtClean="0"/>
              <a:t>Ференц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Ліст</a:t>
            </a:r>
            <a:r>
              <a:rPr lang="ru-RU" sz="2400" b="0" dirty="0" smtClean="0"/>
              <a:t>, портрет </a:t>
            </a:r>
            <a:r>
              <a:rPr lang="ru-RU" sz="2400" b="0" dirty="0" err="1" smtClean="0"/>
              <a:t>роботи</a:t>
            </a:r>
            <a:r>
              <a:rPr lang="ru-RU" sz="2400" b="0" dirty="0" smtClean="0"/>
              <a:t> В.фон </a:t>
            </a:r>
            <a:r>
              <a:rPr lang="ru-RU" sz="2400" b="0" dirty="0" err="1" smtClean="0"/>
              <a:t>Кульбаха</a:t>
            </a:r>
            <a:r>
              <a:rPr lang="ru-RU" sz="2400" b="0" dirty="0" smtClean="0"/>
              <a:t>, 1856 р.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4005063"/>
            <a:ext cx="2209800" cy="10030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1506" name="Picture 2" descr="C:\Users\mm\Downloads\484px-Liszt-kaulba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9544">
            <a:off x="3425182" y="474874"/>
            <a:ext cx="4683249" cy="57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/>
          <a:lstStyle/>
          <a:p>
            <a:pPr algn="ctr"/>
            <a:r>
              <a:rPr lang="uk-UA" dirty="0" smtClean="0"/>
              <a:t>Пізні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В 1875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Ліста</a:t>
            </a:r>
            <a:r>
              <a:rPr lang="ru-RU" dirty="0" smtClean="0"/>
              <a:t> </a:t>
            </a:r>
            <a:r>
              <a:rPr lang="ru-RU" dirty="0" err="1" smtClean="0"/>
              <a:t>зосереджується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в </a:t>
            </a:r>
            <a:r>
              <a:rPr lang="ru-RU" dirty="0" err="1" smtClean="0"/>
              <a:t>Угорщині</a:t>
            </a:r>
            <a:r>
              <a:rPr lang="ru-RU" dirty="0" smtClean="0"/>
              <a:t> (у </a:t>
            </a:r>
            <a:r>
              <a:rPr lang="ru-RU" dirty="0" err="1" smtClean="0"/>
              <a:t>Пешті</a:t>
            </a:r>
            <a:r>
              <a:rPr lang="ru-RU" dirty="0" smtClean="0"/>
              <a:t>). Тут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президентом </a:t>
            </a:r>
            <a:r>
              <a:rPr lang="ru-RU" dirty="0" err="1" smtClean="0"/>
              <a:t>знову</a:t>
            </a:r>
            <a:r>
              <a:rPr lang="ru-RU" dirty="0" smtClean="0"/>
              <a:t> </a:t>
            </a:r>
            <a:r>
              <a:rPr lang="ru-RU" dirty="0" err="1" smtClean="0"/>
              <a:t>заснованої</a:t>
            </a:r>
            <a:r>
              <a:rPr lang="ru-RU" dirty="0" smtClean="0"/>
              <a:t> </a:t>
            </a:r>
            <a:r>
              <a:rPr lang="ru-RU" dirty="0" err="1" smtClean="0"/>
              <a:t>Вищої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.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заклад стане </a:t>
            </a:r>
            <a:r>
              <a:rPr lang="ru-RU" dirty="0" err="1" smtClean="0"/>
              <a:t>відомим</a:t>
            </a:r>
            <a:r>
              <a:rPr lang="ru-RU" dirty="0" smtClean="0"/>
              <a:t> як «</a:t>
            </a:r>
            <a:r>
              <a:rPr lang="ru-RU" dirty="0" err="1" smtClean="0"/>
              <a:t>Королівська</a:t>
            </a:r>
            <a:r>
              <a:rPr lang="ru-RU" dirty="0" smtClean="0"/>
              <a:t> </a:t>
            </a:r>
            <a:r>
              <a:rPr lang="ru-RU" dirty="0" err="1" smtClean="0"/>
              <a:t>угорська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», а </a:t>
            </a:r>
            <a:r>
              <a:rPr lang="ru-RU" dirty="0" err="1" smtClean="0"/>
              <a:t>з</a:t>
            </a:r>
            <a:r>
              <a:rPr lang="ru-RU" dirty="0" smtClean="0"/>
              <a:t> 1925 року — </a:t>
            </a:r>
            <a:r>
              <a:rPr lang="ru-RU" dirty="0" err="1" smtClean="0"/>
              <a:t>носитиме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en-US" dirty="0" smtClean="0"/>
              <a:t>’</a:t>
            </a:r>
            <a:r>
              <a:rPr lang="ru-RU" dirty="0" smtClean="0"/>
              <a:t>я композитора. </a:t>
            </a:r>
            <a:r>
              <a:rPr lang="ru-RU" dirty="0" err="1" smtClean="0"/>
              <a:t>Ліст</a:t>
            </a:r>
            <a:r>
              <a:rPr lang="ru-RU" dirty="0" smtClean="0"/>
              <a:t> </a:t>
            </a:r>
            <a:r>
              <a:rPr lang="ru-RU" dirty="0" err="1" smtClean="0"/>
              <a:t>викладає</a:t>
            </a:r>
            <a:r>
              <a:rPr lang="ru-RU" dirty="0" smtClean="0"/>
              <a:t>, </a:t>
            </a:r>
            <a:r>
              <a:rPr lang="ru-RU" dirty="0" err="1" smtClean="0"/>
              <a:t>пише</a:t>
            </a:r>
            <a:r>
              <a:rPr lang="ru-RU" dirty="0" smtClean="0"/>
              <a:t> «</a:t>
            </a:r>
            <a:r>
              <a:rPr lang="ru-RU" dirty="0" err="1" smtClean="0"/>
              <a:t>Забуті</a:t>
            </a:r>
            <a:r>
              <a:rPr lang="ru-RU" dirty="0" smtClean="0"/>
              <a:t> </a:t>
            </a:r>
            <a:r>
              <a:rPr lang="ru-RU" dirty="0" err="1" smtClean="0"/>
              <a:t>вальси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рапсодії</a:t>
            </a:r>
            <a:r>
              <a:rPr lang="ru-RU" dirty="0" smtClean="0"/>
              <a:t> для </a:t>
            </a:r>
            <a:r>
              <a:rPr lang="ru-RU" dirty="0" err="1" smtClean="0"/>
              <a:t>фортепіано</a:t>
            </a:r>
            <a:r>
              <a:rPr lang="ru-RU" dirty="0" smtClean="0"/>
              <a:t>, цикл «</a:t>
            </a:r>
            <a:r>
              <a:rPr lang="ru-RU" dirty="0" err="1" smtClean="0"/>
              <a:t>Угорські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портрети</a:t>
            </a:r>
            <a:r>
              <a:rPr lang="ru-RU" dirty="0" smtClean="0"/>
              <a:t>» (про </a:t>
            </a:r>
            <a:r>
              <a:rPr lang="ru-RU" dirty="0" err="1" smtClean="0"/>
              <a:t>фігури</a:t>
            </a:r>
            <a:r>
              <a:rPr lang="ru-RU" dirty="0" smtClean="0"/>
              <a:t> </a:t>
            </a:r>
            <a:r>
              <a:rPr lang="ru-RU" dirty="0" err="1" smtClean="0"/>
              <a:t>угорського</a:t>
            </a:r>
            <a:r>
              <a:rPr lang="ru-RU" dirty="0" smtClean="0"/>
              <a:t> </a:t>
            </a:r>
            <a:r>
              <a:rPr lang="ru-RU" dirty="0" err="1" smtClean="0"/>
              <a:t>визвольного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    Дочка </a:t>
            </a:r>
            <a:r>
              <a:rPr lang="ru-RU" dirty="0" err="1" smtClean="0"/>
              <a:t>Ліста</a:t>
            </a:r>
            <a:r>
              <a:rPr lang="ru-RU" dirty="0" smtClean="0"/>
              <a:t> </a:t>
            </a:r>
            <a:r>
              <a:rPr lang="ru-RU" dirty="0" err="1" smtClean="0"/>
              <a:t>Козима</a:t>
            </a:r>
            <a:r>
              <a:rPr lang="ru-RU" dirty="0" smtClean="0"/>
              <a:t> в </a:t>
            </a:r>
            <a:r>
              <a:rPr lang="ru-RU" dirty="0" err="1" smtClean="0"/>
              <a:t>цей</a:t>
            </a:r>
            <a:r>
              <a:rPr lang="ru-RU" dirty="0" smtClean="0"/>
              <a:t> час стала дружиною Вагнера (</a:t>
            </a:r>
            <a:r>
              <a:rPr lang="ru-RU" dirty="0" err="1" smtClean="0"/>
              <a:t>їхній</a:t>
            </a:r>
            <a:r>
              <a:rPr lang="ru-RU" dirty="0" smtClean="0"/>
              <a:t> </a:t>
            </a:r>
            <a:r>
              <a:rPr lang="ru-RU" dirty="0" err="1" smtClean="0"/>
              <a:t>син</a:t>
            </a:r>
            <a:r>
              <a:rPr lang="ru-RU" dirty="0" smtClean="0"/>
              <a:t> — </a:t>
            </a:r>
            <a:r>
              <a:rPr lang="ru-RU" dirty="0" err="1" smtClean="0"/>
              <a:t>відомий</a:t>
            </a:r>
            <a:r>
              <a:rPr lang="ru-RU" dirty="0" smtClean="0"/>
              <a:t> </a:t>
            </a:r>
            <a:r>
              <a:rPr lang="ru-RU" dirty="0" err="1" smtClean="0"/>
              <a:t>диригент</a:t>
            </a:r>
            <a:r>
              <a:rPr lang="ru-RU" dirty="0" smtClean="0"/>
              <a:t> </a:t>
            </a:r>
            <a:r>
              <a:rPr lang="ru-RU" dirty="0" err="1" smtClean="0"/>
              <a:t>Зигфрід</a:t>
            </a:r>
            <a:r>
              <a:rPr lang="ru-RU" dirty="0" smtClean="0"/>
              <a:t> Вагнер).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Вагнера вона </a:t>
            </a:r>
            <a:r>
              <a:rPr lang="ru-RU" dirty="0" err="1" smtClean="0"/>
              <a:t>продовжувала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вагнерівські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в </a:t>
            </a:r>
            <a:r>
              <a:rPr lang="ru-RU" dirty="0" err="1" smtClean="0"/>
              <a:t>Байройті</a:t>
            </a:r>
            <a:r>
              <a:rPr lang="ru-RU" dirty="0" smtClean="0"/>
              <a:t>. На одному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фестивалів</a:t>
            </a:r>
            <a:r>
              <a:rPr lang="ru-RU" dirty="0" smtClean="0"/>
              <a:t> в 1886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Ліст</a:t>
            </a:r>
            <a:r>
              <a:rPr lang="ru-RU" dirty="0" smtClean="0"/>
              <a:t> </a:t>
            </a:r>
            <a:r>
              <a:rPr lang="ru-RU" dirty="0" err="1" smtClean="0"/>
              <a:t>застудився</a:t>
            </a:r>
            <a:r>
              <a:rPr lang="ru-RU" dirty="0" smtClean="0"/>
              <a:t>,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застуда</a:t>
            </a:r>
            <a:r>
              <a:rPr lang="ru-RU" dirty="0" smtClean="0"/>
              <a:t> </a:t>
            </a:r>
            <a:r>
              <a:rPr lang="ru-RU" dirty="0" err="1" smtClean="0"/>
              <a:t>перейшла</a:t>
            </a:r>
            <a:r>
              <a:rPr lang="ru-RU" dirty="0" smtClean="0"/>
              <a:t> в </a:t>
            </a:r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err="1" smtClean="0"/>
              <a:t>легень</a:t>
            </a:r>
            <a:r>
              <a:rPr lang="ru-RU" dirty="0" smtClean="0"/>
              <a:t>. Помер композитор 31 </a:t>
            </a:r>
            <a:r>
              <a:rPr lang="ru-RU" dirty="0" err="1" smtClean="0"/>
              <a:t>липня</a:t>
            </a:r>
            <a:r>
              <a:rPr lang="ru-RU" dirty="0" smtClean="0"/>
              <a:t> 1886 року у </a:t>
            </a:r>
            <a:r>
              <a:rPr lang="ru-RU" dirty="0" err="1" smtClean="0"/>
              <a:t>Байройті</a:t>
            </a:r>
            <a:r>
              <a:rPr lang="ru-RU" dirty="0" smtClean="0"/>
              <a:t> на руках камердинера.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2179996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Ференц Ліст, пізні роки життя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4077071"/>
            <a:ext cx="2209800" cy="93103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3458830" y="299287"/>
            <a:ext cx="4617720" cy="6171589"/>
          </a:xfrm>
        </p:spPr>
      </p:sp>
      <p:pic>
        <p:nvPicPr>
          <p:cNvPr id="22530" name="Picture 2" descr="C:\Users\mm\Downloads\420px-Franz_Liszt_ph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53518">
            <a:off x="3802959" y="468957"/>
            <a:ext cx="3981600" cy="568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332656"/>
            <a:ext cx="7772400" cy="1152128"/>
          </a:xfrm>
        </p:spPr>
        <p:txBody>
          <a:bodyPr/>
          <a:lstStyle/>
          <a:p>
            <a:pPr algn="ctr"/>
            <a:r>
              <a:rPr lang="uk-UA" i="1" dirty="0" smtClean="0"/>
              <a:t>Творчість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7772400" cy="5229200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Сміливий</a:t>
            </a:r>
            <a:r>
              <a:rPr lang="ru-RU" sz="2000" dirty="0" smtClean="0"/>
              <a:t> новатор, </a:t>
            </a:r>
            <a:r>
              <a:rPr lang="ru-RU" sz="2000" dirty="0" err="1" smtClean="0"/>
              <a:t>Ференц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збагатив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розширив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виразові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мистецтва</a:t>
            </a:r>
            <a:r>
              <a:rPr lang="ru-RU" sz="2000" dirty="0" smtClean="0"/>
              <a:t>. В </a:t>
            </a:r>
            <a:r>
              <a:rPr lang="ru-RU" sz="2000" dirty="0" err="1" smtClean="0"/>
              <a:t>інструментальну</a:t>
            </a:r>
            <a:r>
              <a:rPr lang="ru-RU" sz="2000" dirty="0" smtClean="0"/>
              <a:t> мелодику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вніс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інтонацій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підкреслену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декламаційність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йде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ораторських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прийомів</a:t>
            </a:r>
            <a:r>
              <a:rPr lang="ru-RU" sz="2000" dirty="0" smtClean="0"/>
              <a:t>. </a:t>
            </a:r>
            <a:r>
              <a:rPr lang="ru-RU" sz="2000" dirty="0" err="1" smtClean="0"/>
              <a:t>Ференц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часто </a:t>
            </a:r>
            <a:r>
              <a:rPr lang="ru-RU" sz="2000" dirty="0" err="1" smtClean="0"/>
              <a:t>використовував</a:t>
            </a:r>
            <a:r>
              <a:rPr lang="ru-RU" sz="2000" dirty="0" smtClean="0"/>
              <a:t> </a:t>
            </a:r>
            <a:r>
              <a:rPr lang="ru-RU" sz="2000" dirty="0" err="1" smtClean="0"/>
              <a:t>т.зв</a:t>
            </a:r>
            <a:r>
              <a:rPr lang="ru-RU" sz="2000" dirty="0" smtClean="0"/>
              <a:t>. </a:t>
            </a:r>
            <a:r>
              <a:rPr lang="ru-RU" sz="2000" dirty="0" err="1" smtClean="0"/>
              <a:t>мелодії-характеристики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ніби</a:t>
            </a:r>
            <a:r>
              <a:rPr lang="ru-RU" sz="2000" dirty="0" smtClean="0"/>
              <a:t> </a:t>
            </a:r>
            <a:r>
              <a:rPr lang="ru-RU" sz="2000" dirty="0" err="1" smtClean="0"/>
              <a:t>змальовували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ситуації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образ героя, </a:t>
            </a:r>
            <a:r>
              <a:rPr lang="ru-RU" sz="2000" dirty="0" err="1" smtClean="0"/>
              <a:t>причому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подальший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таких </a:t>
            </a:r>
            <a:r>
              <a:rPr lang="ru-RU" sz="2000" dirty="0" err="1" smtClean="0"/>
              <a:t>мелодій-характеристик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поетичного</a:t>
            </a:r>
            <a:r>
              <a:rPr lang="ru-RU" sz="2000" dirty="0" smtClean="0"/>
              <a:t> образу. </a:t>
            </a:r>
            <a:r>
              <a:rPr lang="ru-RU" sz="2000" dirty="0" err="1" smtClean="0"/>
              <a:t>Значні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 </a:t>
            </a:r>
            <a:r>
              <a:rPr lang="ru-RU" sz="2000" dirty="0" err="1" smtClean="0"/>
              <a:t>гармонічного</a:t>
            </a:r>
            <a:r>
              <a:rPr lang="ru-RU" sz="2000" dirty="0" smtClean="0"/>
              <a:t> </a:t>
            </a:r>
            <a:r>
              <a:rPr lang="ru-RU" sz="2000" dirty="0" err="1" smtClean="0"/>
              <a:t>мислення</a:t>
            </a:r>
            <a:r>
              <a:rPr lang="ru-RU" sz="2000" dirty="0" smtClean="0"/>
              <a:t> — </a:t>
            </a:r>
            <a:r>
              <a:rPr lang="ru-RU" sz="2000" dirty="0" err="1" smtClean="0"/>
              <a:t>використовуються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контрастні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зіставлення</a:t>
            </a:r>
            <a:r>
              <a:rPr lang="ru-RU" sz="2000" dirty="0" smtClean="0"/>
              <a:t>. </a:t>
            </a:r>
            <a:r>
              <a:rPr lang="ru-RU" sz="2000" dirty="0" err="1" smtClean="0"/>
              <a:t>Сміливе</a:t>
            </a:r>
            <a:r>
              <a:rPr lang="ru-RU" sz="2000" dirty="0" smtClean="0"/>
              <a:t> новаторство в </a:t>
            </a:r>
            <a:r>
              <a:rPr lang="ru-RU" sz="2000" dirty="0" err="1" smtClean="0"/>
              <a:t>області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гармонії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передбачило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сучасної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мови</a:t>
            </a:r>
            <a:r>
              <a:rPr lang="ru-RU" sz="2000" dirty="0" smtClean="0"/>
              <a:t>. </a:t>
            </a:r>
            <a:r>
              <a:rPr lang="ru-RU" sz="2000" dirty="0" err="1" smtClean="0"/>
              <a:t>Хроматизми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використовувані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Лістом</a:t>
            </a:r>
            <a:r>
              <a:rPr lang="ru-RU" sz="2000" dirty="0" smtClean="0"/>
              <a:t>,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збагатили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романтичний</a:t>
            </a:r>
            <a:r>
              <a:rPr lang="ru-RU" sz="2000" dirty="0" smtClean="0"/>
              <a:t> стиль </a:t>
            </a:r>
            <a:r>
              <a:rPr lang="ru-RU" sz="2000" dirty="0" err="1" smtClean="0"/>
              <a:t>минулого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сторіччя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важливіше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передбачили</a:t>
            </a:r>
            <a:r>
              <a:rPr lang="ru-RU" sz="2000" dirty="0" smtClean="0"/>
              <a:t> кризу </a:t>
            </a:r>
            <a:r>
              <a:rPr lang="ru-RU" sz="2000" dirty="0" err="1" smtClean="0"/>
              <a:t>традиційної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тональності</a:t>
            </a:r>
            <a:r>
              <a:rPr lang="ru-RU" sz="2000" dirty="0" smtClean="0"/>
              <a:t> в 20 </a:t>
            </a:r>
            <a:r>
              <a:rPr lang="ru-RU" sz="2000" dirty="0" err="1" smtClean="0"/>
              <a:t>столітті</a:t>
            </a:r>
            <a:r>
              <a:rPr lang="ru-RU" sz="2000" dirty="0" smtClean="0"/>
              <a:t>. Радикальна «</a:t>
            </a:r>
            <a:r>
              <a:rPr lang="ru-RU" sz="2000" dirty="0" err="1" smtClean="0"/>
              <a:t>музика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майбутнього</a:t>
            </a:r>
            <a:r>
              <a:rPr lang="ru-RU" sz="2000" dirty="0" smtClean="0"/>
              <a:t>», про яку </a:t>
            </a:r>
            <a:r>
              <a:rPr lang="ru-RU" sz="2000" dirty="0" err="1" smtClean="0"/>
              <a:t>мріяли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Вагнер, </a:t>
            </a:r>
            <a:r>
              <a:rPr lang="ru-RU" sz="2000" dirty="0" err="1" smtClean="0"/>
              <a:t>викликала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цілотонові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послідовності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політональність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атональність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2520280" cy="2160240"/>
          </a:xfrm>
        </p:spPr>
        <p:txBody>
          <a:bodyPr>
            <a:normAutofit/>
          </a:bodyPr>
          <a:lstStyle/>
          <a:p>
            <a:pPr algn="ctr"/>
            <a:r>
              <a:rPr lang="ru-RU" sz="2800" b="0" dirty="0" err="1" smtClean="0"/>
              <a:t>Рукопис</a:t>
            </a:r>
            <a:r>
              <a:rPr lang="ru-RU" sz="2800" b="0" dirty="0" smtClean="0"/>
              <a:t> </a:t>
            </a:r>
            <a:r>
              <a:rPr lang="ru-RU" sz="2800" b="0" dirty="0" err="1" smtClean="0"/>
              <a:t>форте-піанної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сонати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Ференца</a:t>
            </a:r>
            <a:r>
              <a:rPr lang="ru-RU" sz="2800" b="0" dirty="0" smtClean="0"/>
              <a:t> </a:t>
            </a:r>
            <a:r>
              <a:rPr lang="ru-RU" sz="2800" b="0" dirty="0" err="1" smtClean="0"/>
              <a:t>Ліста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4509119"/>
            <a:ext cx="2209800" cy="49898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3485449" y="1205126"/>
            <a:ext cx="4709775" cy="3931920"/>
          </a:xfrm>
        </p:spPr>
      </p:sp>
      <p:pic>
        <p:nvPicPr>
          <p:cNvPr id="23554" name="Picture 2" descr="C:\Users\mm\Downloads\Liszt_manuscrip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2917">
            <a:off x="3632996" y="1315356"/>
            <a:ext cx="4413451" cy="36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340768"/>
            <a:ext cx="2212848" cy="2376264"/>
          </a:xfrm>
        </p:spPr>
        <p:txBody>
          <a:bodyPr>
            <a:noAutofit/>
          </a:bodyPr>
          <a:lstStyle/>
          <a:p>
            <a:pPr algn="ctr"/>
            <a:r>
              <a:rPr lang="ru-RU" sz="2400" b="0" dirty="0" smtClean="0"/>
              <a:t>Статуя </a:t>
            </a:r>
            <a:r>
              <a:rPr lang="ru-RU" sz="2400" b="0" dirty="0" err="1" smtClean="0"/>
              <a:t>Ференца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Ліста</a:t>
            </a:r>
            <a:r>
              <a:rPr lang="ru-RU" sz="2400" b="0" dirty="0" smtClean="0"/>
              <a:t> в </a:t>
            </a:r>
            <a:r>
              <a:rPr lang="ru-RU" sz="2400" b="0" dirty="0" err="1" smtClean="0"/>
              <a:t>Байройті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Німеччина</a:t>
            </a:r>
            <a:r>
              <a:rPr lang="ru-RU" sz="2400" b="0" dirty="0" smtClean="0"/>
              <a:t>. Скульптор </a:t>
            </a:r>
            <a:r>
              <a:rPr lang="ru-RU" sz="2400" b="0" dirty="0" err="1" smtClean="0"/>
              <a:t>Арно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Брекер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4437111"/>
            <a:ext cx="2209800" cy="57099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24578" name="Picture 2" descr="C:\Users\mm\Downloads\800px-Liszt-statu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27013">
            <a:off x="3108916" y="1134204"/>
            <a:ext cx="5568000" cy="41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276872"/>
            <a:ext cx="7772400" cy="1800200"/>
          </a:xfrm>
        </p:spPr>
        <p:txBody>
          <a:bodyPr/>
          <a:lstStyle/>
          <a:p>
            <a:pPr algn="ctr"/>
            <a:r>
              <a:rPr lang="uk-UA" sz="9600" i="1" dirty="0" smtClean="0"/>
              <a:t>Кінець</a:t>
            </a:r>
            <a:endParaRPr lang="ru-RU" sz="9600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530352" y="5877272"/>
            <a:ext cx="7772400" cy="43204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Угорський</a:t>
            </a:r>
            <a:r>
              <a:rPr lang="ru-RU" dirty="0" smtClean="0"/>
              <a:t> композитор, </a:t>
            </a:r>
            <a:r>
              <a:rPr lang="ru-RU" dirty="0" err="1" smtClean="0"/>
              <a:t>п</a:t>
            </a:r>
            <a:r>
              <a:rPr lang="uk-UA" dirty="0" smtClean="0"/>
              <a:t>і</a:t>
            </a:r>
            <a:r>
              <a:rPr lang="ru-RU" dirty="0" err="1" smtClean="0"/>
              <a:t>аніст</a:t>
            </a:r>
            <a:r>
              <a:rPr lang="ru-RU" dirty="0" smtClean="0"/>
              <a:t>, педагог, </a:t>
            </a:r>
            <a:r>
              <a:rPr lang="ru-RU" dirty="0" err="1" smtClean="0"/>
              <a:t>диригент</a:t>
            </a:r>
            <a:r>
              <a:rPr lang="ru-RU" dirty="0" smtClean="0"/>
              <a:t>, </a:t>
            </a:r>
            <a:r>
              <a:rPr lang="ru-RU" dirty="0" err="1" smtClean="0"/>
              <a:t>публіцист</a:t>
            </a:r>
            <a:r>
              <a:rPr lang="ru-RU" dirty="0" smtClean="0"/>
              <a:t> , </a:t>
            </a:r>
            <a:r>
              <a:rPr lang="ru-RU" dirty="0" err="1" smtClean="0"/>
              <a:t>представник</a:t>
            </a:r>
            <a:r>
              <a:rPr lang="ru-RU" dirty="0" smtClean="0"/>
              <a:t> </a:t>
            </a:r>
            <a:r>
              <a:rPr lang="ru-RU" dirty="0" err="1" smtClean="0"/>
              <a:t>музичного</a:t>
            </a:r>
            <a:r>
              <a:rPr lang="ru-RU" dirty="0" smtClean="0"/>
              <a:t> романтизму, </a:t>
            </a:r>
            <a:r>
              <a:rPr lang="ru-RU" dirty="0" err="1" smtClean="0"/>
              <a:t>засновник</a:t>
            </a:r>
            <a:r>
              <a:rPr lang="ru-RU" dirty="0" smtClean="0"/>
              <a:t> </a:t>
            </a:r>
            <a:r>
              <a:rPr lang="ru-RU" dirty="0" err="1" smtClean="0"/>
              <a:t>угорської</a:t>
            </a:r>
            <a:r>
              <a:rPr lang="ru-RU" dirty="0" smtClean="0"/>
              <a:t> </a:t>
            </a:r>
            <a:r>
              <a:rPr lang="ru-RU" dirty="0" err="1" smtClean="0"/>
              <a:t>композиторської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Ференц</a:t>
            </a:r>
            <a:r>
              <a:rPr lang="ru-RU" dirty="0" smtClean="0"/>
              <a:t> </a:t>
            </a:r>
            <a:r>
              <a:rPr lang="ru-RU" dirty="0" err="1" smtClean="0"/>
              <a:t>Ліст</a:t>
            </a:r>
            <a:r>
              <a:rPr lang="ru-RU" dirty="0" smtClean="0"/>
              <a:t> — перший </a:t>
            </a:r>
            <a:r>
              <a:rPr lang="ru-RU" dirty="0" err="1" smtClean="0"/>
              <a:t>піаніст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виступав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сольними</a:t>
            </a:r>
            <a:r>
              <a:rPr lang="ru-RU" dirty="0" smtClean="0"/>
              <a:t> концертами, </a:t>
            </a:r>
            <a:r>
              <a:rPr lang="ru-RU" dirty="0" err="1" smtClean="0"/>
              <a:t>котрими</a:t>
            </a:r>
            <a:r>
              <a:rPr lang="ru-RU" dirty="0" smtClean="0"/>
              <a:t> заслужив </a:t>
            </a:r>
            <a:r>
              <a:rPr lang="ru-RU" dirty="0" err="1" smtClean="0"/>
              <a:t>визнання</a:t>
            </a:r>
            <a:r>
              <a:rPr lang="ru-RU" dirty="0" smtClean="0"/>
              <a:t> як </a:t>
            </a:r>
            <a:r>
              <a:rPr lang="ru-RU" dirty="0" err="1" smtClean="0"/>
              <a:t>професіоналів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публіки</a:t>
            </a:r>
            <a:r>
              <a:rPr lang="ru-RU" dirty="0" smtClean="0"/>
              <a:t>. Попри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жодного</a:t>
            </a:r>
            <a:r>
              <a:rPr lang="ru-RU" dirty="0" smtClean="0"/>
              <a:t> 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гри</a:t>
            </a:r>
            <a:r>
              <a:rPr lang="ru-RU" dirty="0" smtClean="0"/>
              <a:t> </a:t>
            </a:r>
            <a:r>
              <a:rPr lang="ru-RU" dirty="0" err="1" smtClean="0"/>
              <a:t>піаніста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уважається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найвпливовіших</a:t>
            </a:r>
            <a:r>
              <a:rPr lang="ru-RU" dirty="0" smtClean="0"/>
              <a:t> </a:t>
            </a:r>
            <a:r>
              <a:rPr lang="ru-RU" dirty="0" err="1" smtClean="0"/>
              <a:t>піаністів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епохи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благодійністю</a:t>
            </a:r>
            <a:r>
              <a:rPr lang="ru-RU" dirty="0" smtClean="0"/>
              <a:t>: </a:t>
            </a:r>
            <a:r>
              <a:rPr lang="ru-RU" dirty="0" err="1" smtClean="0"/>
              <a:t>допомагав</a:t>
            </a:r>
            <a:r>
              <a:rPr lang="ru-RU" dirty="0" smtClean="0"/>
              <a:t> жертвам </a:t>
            </a:r>
            <a:r>
              <a:rPr lang="ru-RU" dirty="0" err="1" smtClean="0"/>
              <a:t>стихійних</a:t>
            </a:r>
            <a:r>
              <a:rPr lang="ru-RU" dirty="0" smtClean="0"/>
              <a:t> лих, сиротам, учив </a:t>
            </a:r>
            <a:r>
              <a:rPr lang="ru-RU" dirty="0" err="1" smtClean="0"/>
              <a:t>безкоштовно</a:t>
            </a:r>
            <a:r>
              <a:rPr lang="ru-RU" dirty="0" smtClean="0"/>
              <a:t> </a:t>
            </a:r>
            <a:r>
              <a:rPr lang="ru-RU" dirty="0" err="1" smtClean="0"/>
              <a:t>талановитих</a:t>
            </a:r>
            <a:r>
              <a:rPr lang="ru-RU" dirty="0" smtClean="0"/>
              <a:t> </a:t>
            </a:r>
            <a:r>
              <a:rPr lang="ru-RU" dirty="0" err="1" smtClean="0"/>
              <a:t>студентів</a:t>
            </a:r>
            <a:r>
              <a:rPr lang="ru-RU" dirty="0" smtClean="0"/>
              <a:t> —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сприяв</a:t>
            </a:r>
            <a:r>
              <a:rPr lang="ru-RU" dirty="0" smtClean="0"/>
              <a:t> фонду </a:t>
            </a:r>
            <a:r>
              <a:rPr lang="ru-RU" dirty="0" err="1" smtClean="0"/>
              <a:t>пам'яті</a:t>
            </a:r>
            <a:r>
              <a:rPr lang="ru-RU" dirty="0" smtClean="0"/>
              <a:t> Бетховена, </a:t>
            </a:r>
            <a:r>
              <a:rPr lang="ru-RU" dirty="0" err="1" smtClean="0"/>
              <a:t>пожертвувавши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кошти</a:t>
            </a:r>
            <a:r>
              <a:rPr lang="ru-RU" dirty="0" smtClean="0"/>
              <a:t> на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консерваторії</a:t>
            </a:r>
            <a:r>
              <a:rPr lang="ru-RU" dirty="0" smtClean="0"/>
              <a:t> в </a:t>
            </a:r>
            <a:r>
              <a:rPr lang="ru-RU" dirty="0" err="1" smtClean="0"/>
              <a:t>Будапешті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883851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Ференц Ліст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09600" y="3140967"/>
            <a:ext cx="2209800" cy="1867137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/>
              <a:t>Портрет роботи </a:t>
            </a:r>
            <a:r>
              <a:rPr lang="uk-UA" sz="1800" dirty="0" err="1" smtClean="0"/>
              <a:t>Лемана</a:t>
            </a:r>
            <a:endParaRPr lang="ru-RU" sz="1800" dirty="0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>
          <a:xfrm rot="361080">
            <a:off x="3049415" y="672161"/>
            <a:ext cx="5519571" cy="5876928"/>
          </a:xfrm>
        </p:spPr>
      </p:sp>
      <p:pic>
        <p:nvPicPr>
          <p:cNvPr id="1027" name="Picture 3" descr="C:\Users\mm\Downloads\473px-Liszt_(Lehmann_portrait)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387509">
            <a:off x="3572088" y="745557"/>
            <a:ext cx="4597560" cy="583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pPr algn="ctr"/>
            <a:r>
              <a:rPr lang="uk-UA" dirty="0" smtClean="0"/>
              <a:t>Дитинство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200" dirty="0" smtClean="0"/>
              <a:t>    Участь </a:t>
            </a:r>
            <a:r>
              <a:rPr lang="ru-RU" sz="3200" dirty="0" err="1" smtClean="0"/>
              <a:t>батьків</a:t>
            </a:r>
            <a:r>
              <a:rPr lang="ru-RU" sz="3200" dirty="0" smtClean="0"/>
              <a:t> в </a:t>
            </a:r>
            <a:r>
              <a:rPr lang="ru-RU" sz="3200" dirty="0" err="1" smtClean="0"/>
              <a:t>музичному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формуванні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сина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</a:t>
            </a:r>
            <a:r>
              <a:rPr lang="ru-RU" sz="3200" dirty="0" err="1" smtClean="0"/>
              <a:t>винятковою</a:t>
            </a:r>
            <a:r>
              <a:rPr lang="ru-RU" sz="3200" dirty="0" smtClean="0"/>
              <a:t>. Адам </a:t>
            </a:r>
            <a:r>
              <a:rPr lang="ru-RU" sz="3200" dirty="0" err="1" smtClean="0"/>
              <a:t>Ліст</a:t>
            </a:r>
            <a:r>
              <a:rPr lang="ru-RU" sz="3200" dirty="0" smtClean="0"/>
              <a:t> рано почав </a:t>
            </a:r>
            <a:r>
              <a:rPr lang="ru-RU" sz="3200" dirty="0" err="1" smtClean="0"/>
              <a:t>учити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сина</a:t>
            </a:r>
            <a:r>
              <a:rPr lang="ru-RU" sz="3200" dirty="0" smtClean="0"/>
              <a:t> </a:t>
            </a:r>
            <a:r>
              <a:rPr lang="ru-RU" sz="3200" dirty="0" err="1" smtClean="0"/>
              <a:t>музиці</a:t>
            </a:r>
            <a:r>
              <a:rPr lang="ru-RU" sz="3200" dirty="0" smtClean="0"/>
              <a:t>, сам давав </a:t>
            </a:r>
            <a:r>
              <a:rPr lang="ru-RU" sz="3200" dirty="0" err="1" smtClean="0"/>
              <a:t>йому</a:t>
            </a:r>
            <a:r>
              <a:rPr lang="ru-RU" sz="3200" dirty="0" smtClean="0"/>
              <a:t> уроки. У </a:t>
            </a:r>
            <a:r>
              <a:rPr lang="ru-RU" sz="3200" dirty="0" err="1" smtClean="0"/>
              <a:t>церкві</a:t>
            </a:r>
            <a:r>
              <a:rPr lang="ru-RU" sz="3200" dirty="0" smtClean="0"/>
              <a:t> хлопчика </a:t>
            </a:r>
            <a:r>
              <a:rPr lang="ru-RU" sz="3200" dirty="0" err="1" smtClean="0"/>
              <a:t>вчили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співу</a:t>
            </a:r>
            <a:r>
              <a:rPr lang="ru-RU" sz="3200" dirty="0" smtClean="0"/>
              <a:t>, а </a:t>
            </a:r>
            <a:r>
              <a:rPr lang="ru-RU" sz="3200" dirty="0" err="1" smtClean="0"/>
              <a:t>місцевий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органіст</a:t>
            </a:r>
            <a:r>
              <a:rPr lang="ru-RU" sz="3200" dirty="0" smtClean="0"/>
              <a:t> — </a:t>
            </a:r>
            <a:r>
              <a:rPr lang="ru-RU" sz="3200" dirty="0" err="1" smtClean="0"/>
              <a:t>грі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органі</a:t>
            </a:r>
            <a:r>
              <a:rPr lang="ru-RU" sz="3200" dirty="0" smtClean="0"/>
              <a:t>. </a:t>
            </a:r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трирічних</a:t>
            </a:r>
            <a:r>
              <a:rPr lang="ru-RU" sz="3200" dirty="0" smtClean="0"/>
              <a:t> занять, </a:t>
            </a:r>
            <a:r>
              <a:rPr lang="ru-RU" sz="3200" dirty="0" err="1" smtClean="0"/>
              <a:t>Ференц</a:t>
            </a:r>
            <a:r>
              <a:rPr lang="ru-RU" sz="3200" dirty="0" smtClean="0"/>
              <a:t> у </a:t>
            </a:r>
            <a:r>
              <a:rPr lang="ru-RU" sz="3200" dirty="0" err="1" smtClean="0"/>
              <a:t>віці</a:t>
            </a:r>
            <a:r>
              <a:rPr lang="ru-RU" sz="3200" dirty="0" smtClean="0"/>
              <a:t> восьми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уперше</a:t>
            </a:r>
            <a:r>
              <a:rPr lang="ru-RU" sz="3200" dirty="0" smtClean="0"/>
              <a:t> </a:t>
            </a:r>
            <a:r>
              <a:rPr lang="ru-RU" sz="3200" dirty="0" err="1" smtClean="0"/>
              <a:t>виступив</a:t>
            </a:r>
            <a:r>
              <a:rPr lang="ru-RU" sz="3200" dirty="0" smtClean="0"/>
              <a:t> у </a:t>
            </a:r>
            <a:r>
              <a:rPr lang="ru-RU" sz="3200" dirty="0" err="1" smtClean="0"/>
              <a:t>публічному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концерті</a:t>
            </a:r>
            <a:r>
              <a:rPr lang="ru-RU" sz="3200" dirty="0" smtClean="0"/>
              <a:t>. </a:t>
            </a:r>
            <a:r>
              <a:rPr lang="ru-RU" sz="3200" dirty="0" err="1" smtClean="0"/>
              <a:t>Батько</a:t>
            </a:r>
            <a:r>
              <a:rPr lang="ru-RU" sz="3200" dirty="0" smtClean="0"/>
              <a:t> возив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знатних</a:t>
            </a:r>
            <a:r>
              <a:rPr lang="ru-RU" sz="3200" dirty="0" smtClean="0"/>
              <a:t> вельмож, де хлопчик </a:t>
            </a:r>
            <a:r>
              <a:rPr lang="ru-RU" sz="3200" dirty="0" err="1" smtClean="0"/>
              <a:t>грав</a:t>
            </a:r>
            <a:r>
              <a:rPr lang="ru-RU" sz="3200" dirty="0" smtClean="0"/>
              <a:t> на </a:t>
            </a:r>
            <a:r>
              <a:rPr lang="ru-RU" sz="3200" dirty="0" err="1" smtClean="0"/>
              <a:t>роялі</a:t>
            </a:r>
            <a:r>
              <a:rPr lang="ru-RU" sz="3200" dirty="0" smtClean="0"/>
              <a:t>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зумів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викликати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</a:t>
            </a:r>
            <a:r>
              <a:rPr lang="ru-RU" sz="3200" dirty="0" smtClean="0"/>
              <a:t> них </a:t>
            </a:r>
            <a:r>
              <a:rPr lang="ru-RU" sz="3200" dirty="0" err="1" smtClean="0"/>
              <a:t>доброзичливе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ставлення</a:t>
            </a:r>
            <a:r>
              <a:rPr lang="ru-RU" sz="3200" dirty="0" smtClean="0"/>
              <a:t>. </a:t>
            </a:r>
            <a:r>
              <a:rPr lang="ru-RU" sz="3200" dirty="0" err="1" smtClean="0"/>
              <a:t>Розуміючи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Ференцу</a:t>
            </a:r>
            <a:r>
              <a:rPr lang="ru-RU" sz="3200" dirty="0" smtClean="0"/>
              <a:t> </a:t>
            </a:r>
            <a:r>
              <a:rPr lang="ru-RU" sz="3200" dirty="0" err="1" smtClean="0"/>
              <a:t>потрібна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серйозна</a:t>
            </a:r>
            <a:r>
              <a:rPr lang="ru-RU" sz="3200" dirty="0" smtClean="0"/>
              <a:t> школа, </a:t>
            </a:r>
            <a:r>
              <a:rPr lang="ru-RU" sz="3200" dirty="0" err="1" smtClean="0"/>
              <a:t>батько</a:t>
            </a:r>
            <a:r>
              <a:rPr lang="ru-RU" sz="3200" dirty="0" smtClean="0"/>
              <a:t> </a:t>
            </a:r>
            <a:r>
              <a:rPr lang="ru-RU" sz="3200" dirty="0" err="1" smtClean="0"/>
              <a:t>везе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Відня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    З 1821 року </a:t>
            </a:r>
            <a:r>
              <a:rPr lang="ru-RU" sz="3200" dirty="0" err="1" smtClean="0"/>
              <a:t>Ліст</a:t>
            </a:r>
            <a:r>
              <a:rPr lang="ru-RU" sz="3200" dirty="0" smtClean="0"/>
              <a:t> </a:t>
            </a:r>
            <a:r>
              <a:rPr lang="ru-RU" sz="3200" dirty="0" err="1" smtClean="0"/>
              <a:t>займався</a:t>
            </a:r>
            <a:r>
              <a:rPr lang="ru-RU" sz="3200" dirty="0" smtClean="0"/>
              <a:t> у </a:t>
            </a:r>
            <a:r>
              <a:rPr lang="ru-RU" sz="3200" dirty="0" err="1" smtClean="0"/>
              <a:t>Відні</a:t>
            </a:r>
            <a:r>
              <a:rPr lang="ru-RU" sz="3200" dirty="0" smtClean="0"/>
              <a:t> </a:t>
            </a:r>
            <a:r>
              <a:rPr lang="ru-RU" sz="3200" dirty="0" err="1" smtClean="0"/>
              <a:t>грою</a:t>
            </a:r>
            <a:r>
              <a:rPr lang="ru-RU" sz="3200" dirty="0" smtClean="0"/>
              <a:t> на </a:t>
            </a:r>
            <a:r>
              <a:rPr lang="ru-RU" sz="3200" dirty="0" err="1" smtClean="0"/>
              <a:t>фортепіано</a:t>
            </a:r>
            <a:r>
              <a:rPr lang="ru-RU" sz="3200" dirty="0" smtClean="0"/>
              <a:t> у Карла </a:t>
            </a:r>
            <a:r>
              <a:rPr lang="ru-RU" sz="3200" dirty="0" err="1" smtClean="0"/>
              <a:t>Черні</a:t>
            </a:r>
            <a:r>
              <a:rPr lang="ru-RU" sz="3200" dirty="0" smtClean="0"/>
              <a:t>, </a:t>
            </a:r>
            <a:r>
              <a:rPr lang="ru-RU" sz="3200" dirty="0" err="1" smtClean="0"/>
              <a:t>який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погодився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вчити</a:t>
            </a:r>
            <a:r>
              <a:rPr lang="ru-RU" sz="3200" dirty="0" smtClean="0"/>
              <a:t> хлопчика </a:t>
            </a:r>
            <a:r>
              <a:rPr lang="ru-RU" sz="3200" dirty="0" err="1" smtClean="0"/>
              <a:t>безоплатно</a:t>
            </a:r>
            <a:r>
              <a:rPr lang="ru-RU" sz="3200" dirty="0" smtClean="0"/>
              <a:t>. Школа </a:t>
            </a:r>
            <a:r>
              <a:rPr lang="ru-RU" sz="3200" dirty="0" err="1" smtClean="0"/>
              <a:t>Черні</a:t>
            </a:r>
            <a:r>
              <a:rPr lang="ru-RU" sz="3200" dirty="0" smtClean="0"/>
              <a:t> дала </a:t>
            </a:r>
            <a:r>
              <a:rPr lang="ru-RU" sz="3200" dirty="0" err="1" smtClean="0"/>
              <a:t>Лісту</a:t>
            </a:r>
            <a:r>
              <a:rPr lang="ru-RU" sz="3200" dirty="0" smtClean="0"/>
              <a:t> </a:t>
            </a:r>
            <a:r>
              <a:rPr lang="ru-RU" sz="3200" dirty="0" err="1" smtClean="0"/>
              <a:t>універсальність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фортепіанного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мистецтва</a:t>
            </a:r>
            <a:r>
              <a:rPr lang="ru-RU" sz="3200" dirty="0" smtClean="0"/>
              <a:t>. </a:t>
            </a:r>
            <a:r>
              <a:rPr lang="ru-RU" sz="3200" dirty="0" err="1" smtClean="0"/>
              <a:t>Теорією</a:t>
            </a:r>
            <a:r>
              <a:rPr lang="ru-RU" sz="3200" dirty="0" smtClean="0"/>
              <a:t> </a:t>
            </a:r>
            <a:r>
              <a:rPr lang="ru-RU" sz="3200" dirty="0" err="1" smtClean="0"/>
              <a:t>Ліст</a:t>
            </a:r>
            <a:r>
              <a:rPr lang="ru-RU" sz="3200" dirty="0" smtClean="0"/>
              <a:t> </a:t>
            </a:r>
            <a:r>
              <a:rPr lang="ru-RU" sz="3200" dirty="0" err="1" smtClean="0"/>
              <a:t>займався</a:t>
            </a:r>
            <a:r>
              <a:rPr lang="ru-RU" sz="3200" dirty="0" smtClean="0"/>
              <a:t> в </a:t>
            </a:r>
            <a:r>
              <a:rPr lang="ru-RU" sz="3200" dirty="0" err="1" smtClean="0"/>
              <a:t>Антоніо</a:t>
            </a:r>
            <a:r>
              <a:rPr lang="ru-RU" sz="3200" dirty="0" smtClean="0"/>
              <a:t> </a:t>
            </a:r>
            <a:r>
              <a:rPr lang="ru-RU" sz="3200" dirty="0" err="1" smtClean="0"/>
              <a:t>Сальєрі</a:t>
            </a:r>
            <a:r>
              <a:rPr lang="ru-RU" sz="3200" dirty="0" smtClean="0"/>
              <a:t>. </a:t>
            </a:r>
            <a:r>
              <a:rPr lang="ru-RU" sz="3200" dirty="0" err="1" smtClean="0"/>
              <a:t>Виступаючи</a:t>
            </a:r>
            <a:r>
              <a:rPr lang="ru-RU" sz="3200" dirty="0" smtClean="0"/>
              <a:t> на концертах, </a:t>
            </a:r>
            <a:r>
              <a:rPr lang="ru-RU" sz="3200" dirty="0" err="1" smtClean="0"/>
              <a:t>Ліст</a:t>
            </a:r>
            <a:r>
              <a:rPr lang="ru-RU" sz="3200" dirty="0" smtClean="0"/>
              <a:t> </a:t>
            </a:r>
            <a:r>
              <a:rPr lang="ru-RU" sz="3200" dirty="0" err="1" smtClean="0"/>
              <a:t>зробив</a:t>
            </a:r>
            <a:r>
              <a:rPr lang="ru-RU" sz="3200" dirty="0" smtClean="0"/>
              <a:t> </a:t>
            </a:r>
            <a:r>
              <a:rPr lang="ru-RU" sz="3200" dirty="0" err="1" smtClean="0"/>
              <a:t>сенсацію</a:t>
            </a:r>
            <a:r>
              <a:rPr lang="ru-RU" sz="3200" dirty="0" smtClean="0"/>
              <a:t> </a:t>
            </a:r>
            <a:r>
              <a:rPr lang="ru-RU" sz="3200" dirty="0" err="1" smtClean="0"/>
              <a:t>серед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віденської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публіки</a:t>
            </a:r>
            <a:r>
              <a:rPr lang="ru-RU" sz="3200" dirty="0" smtClean="0"/>
              <a:t>. </a:t>
            </a:r>
            <a:r>
              <a:rPr lang="ru-RU" sz="3200" dirty="0" err="1" smtClean="0"/>
              <a:t>Під</a:t>
            </a:r>
            <a:r>
              <a:rPr lang="ru-RU" sz="3200" dirty="0" smtClean="0"/>
              <a:t> час одного </a:t>
            </a:r>
            <a:r>
              <a:rPr lang="ru-RU" sz="3200" dirty="0" err="1" smtClean="0"/>
              <a:t>з</a:t>
            </a:r>
            <a:r>
              <a:rPr lang="ru-RU" sz="3200" dirty="0" smtClean="0"/>
              <a:t> них Бетховен, </a:t>
            </a:r>
            <a:r>
              <a:rPr lang="ru-RU" sz="3200" dirty="0" err="1" smtClean="0"/>
              <a:t>після</a:t>
            </a:r>
            <a:r>
              <a:rPr lang="ru-RU" sz="3200" dirty="0" smtClean="0"/>
              <a:t> </a:t>
            </a:r>
            <a:r>
              <a:rPr lang="ru-RU" sz="3200" dirty="0" err="1" smtClean="0"/>
              <a:t>блискучої</a:t>
            </a:r>
            <a:r>
              <a:rPr lang="ru-RU" sz="3200" dirty="0" smtClean="0"/>
              <a:t> </a:t>
            </a:r>
            <a:r>
              <a:rPr lang="ru-RU" sz="3200" dirty="0" err="1" smtClean="0"/>
              <a:t>імпровізації</a:t>
            </a:r>
            <a:r>
              <a:rPr lang="ru-RU" sz="3200" dirty="0" smtClean="0"/>
              <a:t> Франца в </a:t>
            </a:r>
            <a:r>
              <a:rPr lang="ru-RU" sz="3200" dirty="0" err="1" smtClean="0"/>
              <a:t>каденції</a:t>
            </a:r>
            <a:r>
              <a:rPr lang="ru-RU" sz="3200" dirty="0" smtClean="0"/>
              <a:t> одного </a:t>
            </a:r>
            <a:r>
              <a:rPr lang="ru-RU" sz="3200" dirty="0" err="1" smtClean="0"/>
              <a:t>зі</a:t>
            </a:r>
            <a:r>
              <a:rPr lang="ru-RU" sz="3200" dirty="0" smtClean="0"/>
              <a:t> </a:t>
            </a:r>
            <a:r>
              <a:rPr lang="ru-RU" sz="3200" dirty="0" err="1" smtClean="0"/>
              <a:t>своїх</a:t>
            </a:r>
            <a:r>
              <a:rPr lang="ru-RU" sz="3200" dirty="0" smtClean="0"/>
              <a:t> </a:t>
            </a:r>
            <a:r>
              <a:rPr lang="ru-RU" sz="3200" dirty="0" err="1" smtClean="0"/>
              <a:t>концертів</a:t>
            </a:r>
            <a:r>
              <a:rPr lang="ru-RU" sz="3200" dirty="0" smtClean="0"/>
              <a:t>, </a:t>
            </a:r>
            <a:r>
              <a:rPr lang="ru-RU" sz="3200" dirty="0" err="1" smtClean="0"/>
              <a:t>поцілував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. </a:t>
            </a:r>
            <a:r>
              <a:rPr lang="ru-RU" sz="3200" dirty="0" err="1" smtClean="0"/>
              <a:t>Ліст</a:t>
            </a:r>
            <a:r>
              <a:rPr lang="ru-RU" sz="3200" dirty="0" smtClean="0"/>
              <a:t> про </a:t>
            </a:r>
            <a:r>
              <a:rPr lang="ru-RU" sz="3200" dirty="0" err="1" smtClean="0"/>
              <a:t>це</a:t>
            </a:r>
            <a:r>
              <a:rPr lang="ru-RU" sz="3200" dirty="0" smtClean="0"/>
              <a:t> </a:t>
            </a:r>
            <a:r>
              <a:rPr lang="ru-RU" sz="3200" dirty="0" err="1" smtClean="0"/>
              <a:t>згадував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протягом</a:t>
            </a:r>
            <a:r>
              <a:rPr lang="ru-RU" sz="3200" dirty="0" smtClean="0"/>
              <a:t> </a:t>
            </a:r>
            <a:r>
              <a:rPr lang="ru-RU" sz="3200" dirty="0" err="1" smtClean="0"/>
              <a:t>всього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/>
          <a:lstStyle/>
          <a:p>
            <a:pPr algn="ctr"/>
            <a:r>
              <a:rPr lang="uk-UA" dirty="0" smtClean="0"/>
              <a:t>Париж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Відня</a:t>
            </a:r>
            <a:r>
              <a:rPr lang="ru-RU" sz="2000" dirty="0" smtClean="0"/>
              <a:t> в 1823 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їде</a:t>
            </a:r>
            <a:r>
              <a:rPr lang="ru-RU" sz="2000" dirty="0" smtClean="0"/>
              <a:t> в Париж. Метою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 </a:t>
            </a:r>
            <a:r>
              <a:rPr lang="ru-RU" sz="2000" dirty="0" err="1" smtClean="0"/>
              <a:t>Паризька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консерваторія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Ліста</a:t>
            </a:r>
            <a:r>
              <a:rPr lang="ru-RU" sz="2000" dirty="0" smtClean="0"/>
              <a:t> </a:t>
            </a:r>
            <a:r>
              <a:rPr lang="ru-RU" sz="2000" dirty="0" err="1" smtClean="0"/>
              <a:t>туди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прийняли</a:t>
            </a:r>
            <a:r>
              <a:rPr lang="ru-RU" sz="2000" dirty="0" smtClean="0"/>
              <a:t>, тому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приймали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французів</a:t>
            </a:r>
            <a:r>
              <a:rPr lang="ru-RU" sz="2000" dirty="0" smtClean="0"/>
              <a:t>.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</a:t>
            </a:r>
            <a:r>
              <a:rPr lang="ru-RU" sz="2000" dirty="0" err="1" smtClean="0"/>
              <a:t>батько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вирішив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залишитися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Парижі</a:t>
            </a:r>
            <a:r>
              <a:rPr lang="ru-RU" sz="2000" dirty="0" smtClean="0"/>
              <a:t>, </a:t>
            </a:r>
            <a:r>
              <a:rPr lang="ru-RU" sz="2000" dirty="0" err="1" smtClean="0"/>
              <a:t>незважаючи</a:t>
            </a:r>
            <a:r>
              <a:rPr lang="ru-RU" sz="2000" dirty="0" smtClean="0"/>
              <a:t> на складне </a:t>
            </a:r>
            <a:r>
              <a:rPr lang="ru-RU" sz="2000" dirty="0" err="1" smtClean="0"/>
              <a:t>матеріальне</a:t>
            </a:r>
            <a:r>
              <a:rPr lang="ru-RU" sz="2000" dirty="0" smtClean="0"/>
              <a:t> становище. Через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доводилося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організовувати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виступи</a:t>
            </a:r>
            <a:r>
              <a:rPr lang="ru-RU" sz="2000" dirty="0" smtClean="0"/>
              <a:t>. Так у </a:t>
            </a:r>
            <a:r>
              <a:rPr lang="ru-RU" sz="2000" dirty="0" err="1" smtClean="0"/>
              <a:t>ранньому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віці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починається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професійна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Ліста</a:t>
            </a:r>
            <a:r>
              <a:rPr lang="ru-RU" sz="2000" dirty="0" smtClean="0"/>
              <a:t>. </a:t>
            </a:r>
            <a:r>
              <a:rPr lang="ru-RU" sz="2000" dirty="0" err="1" smtClean="0"/>
              <a:t>Займалися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Лістом</a:t>
            </a:r>
            <a:r>
              <a:rPr lang="ru-RU" sz="2000" dirty="0" smtClean="0"/>
              <a:t> педагоги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тієї</a:t>
            </a:r>
            <a:r>
              <a:rPr lang="ru-RU" sz="2000" dirty="0" smtClean="0"/>
              <a:t> ж </a:t>
            </a:r>
            <a:r>
              <a:rPr lang="ru-RU" sz="2000" dirty="0" err="1" smtClean="0"/>
              <a:t>Паризької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консерваторії</a:t>
            </a:r>
            <a:r>
              <a:rPr lang="ru-RU" sz="2000" dirty="0" smtClean="0"/>
              <a:t> (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них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видатні</a:t>
            </a:r>
            <a:r>
              <a:rPr lang="ru-RU" sz="2000" dirty="0" smtClean="0"/>
              <a:t> </a:t>
            </a:r>
            <a:r>
              <a:rPr lang="ru-RU" sz="2000" dirty="0" err="1" smtClean="0"/>
              <a:t>музиканти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Фердінандо</a:t>
            </a:r>
            <a:r>
              <a:rPr lang="ru-RU" sz="2000" dirty="0" smtClean="0"/>
              <a:t> </a:t>
            </a:r>
            <a:r>
              <a:rPr lang="ru-RU" sz="2000" dirty="0" err="1" smtClean="0"/>
              <a:t>Паер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Антонін</a:t>
            </a:r>
            <a:r>
              <a:rPr lang="ru-RU" sz="2000" dirty="0" smtClean="0"/>
              <a:t> Рейха),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</a:t>
            </a:r>
            <a:r>
              <a:rPr lang="ru-RU" sz="2000" dirty="0" err="1" smtClean="0"/>
              <a:t>ніхто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вчив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фортепіанній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грі</a:t>
            </a:r>
            <a:r>
              <a:rPr lang="ru-RU" sz="2000" dirty="0" smtClean="0"/>
              <a:t> — </a:t>
            </a:r>
            <a:r>
              <a:rPr lang="ru-RU" sz="2000" dirty="0" err="1" smtClean="0"/>
              <a:t>Черні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залишився</a:t>
            </a:r>
            <a:r>
              <a:rPr lang="ru-RU" sz="2000" dirty="0" smtClean="0"/>
              <a:t> </a:t>
            </a:r>
            <a:r>
              <a:rPr lang="ru-RU" sz="2000" dirty="0" err="1" smtClean="0"/>
              <a:t>останнім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педагогом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фортепіано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Близько</a:t>
            </a:r>
            <a:r>
              <a:rPr lang="ru-RU" sz="2000" dirty="0" smtClean="0"/>
              <a:t> 1835 року </a:t>
            </a:r>
            <a:r>
              <a:rPr lang="ru-RU" sz="2000" dirty="0" err="1" smtClean="0"/>
              <a:t>виходять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Ліста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соціальне</a:t>
            </a:r>
            <a:r>
              <a:rPr lang="ru-RU" sz="2000" dirty="0" smtClean="0"/>
              <a:t> становище </a:t>
            </a:r>
            <a:r>
              <a:rPr lang="ru-RU" sz="2000" dirty="0" err="1" smtClean="0"/>
              <a:t>артистів</a:t>
            </a:r>
            <a:r>
              <a:rPr lang="ru-RU" sz="2000" dirty="0" smtClean="0"/>
              <a:t> в </a:t>
            </a:r>
            <a:r>
              <a:rPr lang="ru-RU" sz="2000" dirty="0" err="1" smtClean="0"/>
              <a:t>Франції</a:t>
            </a:r>
            <a:r>
              <a:rPr lang="ru-RU" sz="2000" dirty="0" smtClean="0"/>
              <a:t>, про Шумана 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. У </a:t>
            </a:r>
            <a:r>
              <a:rPr lang="ru-RU" sz="2000" dirty="0" err="1" smtClean="0"/>
              <a:t>цей</a:t>
            </a:r>
            <a:r>
              <a:rPr lang="ru-RU" sz="2000" dirty="0" smtClean="0"/>
              <a:t> же час </a:t>
            </a:r>
            <a:r>
              <a:rPr lang="ru-RU" sz="2000" dirty="0" err="1" smtClean="0"/>
              <a:t>Ліст</a:t>
            </a:r>
            <a:r>
              <a:rPr lang="ru-RU" sz="2000" dirty="0" smtClean="0"/>
              <a:t> почав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педагогічну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діяльність</a:t>
            </a:r>
            <a:r>
              <a:rPr lang="ru-RU" sz="2000" dirty="0" smtClean="0"/>
              <a:t>,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ніколи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полишав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844824"/>
            <a:ext cx="2212848" cy="172819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Ференц Ліст в 1832 році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3453940" y="522178"/>
            <a:ext cx="4617720" cy="5805457"/>
          </a:xfrm>
        </p:spPr>
      </p:sp>
      <p:pic>
        <p:nvPicPr>
          <p:cNvPr id="18434" name="Picture 2" descr="C:\Users\mm\Downloads\483px-LisztLit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8336">
            <a:off x="3536024" y="664692"/>
            <a:ext cx="4441357" cy="550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/>
          <a:lstStyle/>
          <a:p>
            <a:pPr algn="ctr"/>
            <a:r>
              <a:rPr lang="en-US" dirty="0" smtClean="0"/>
              <a:t>“</a:t>
            </a:r>
            <a:r>
              <a:rPr lang="uk-UA" dirty="0" smtClean="0"/>
              <a:t>Роки мандрівок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З 1835 по </a:t>
            </a:r>
            <a:r>
              <a:rPr lang="en-US" dirty="0" smtClean="0"/>
              <a:t>1848</a:t>
            </a:r>
            <a:r>
              <a:rPr lang="ru-RU" dirty="0" smtClean="0"/>
              <a:t> роки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Ліста</a:t>
            </a:r>
            <a:r>
              <a:rPr lang="ru-RU" dirty="0" smtClean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закріпилася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«Роки </a:t>
            </a:r>
            <a:r>
              <a:rPr lang="ru-RU" dirty="0" err="1" smtClean="0"/>
              <a:t>мандрівок</a:t>
            </a:r>
            <a:r>
              <a:rPr lang="ru-RU" dirty="0" smtClean="0"/>
              <a:t>» (за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err="1" smtClean="0"/>
              <a:t>збірника</a:t>
            </a:r>
            <a:r>
              <a:rPr lang="ru-RU" dirty="0" smtClean="0"/>
              <a:t> </a:t>
            </a:r>
            <a:r>
              <a:rPr lang="ru-RU" dirty="0" err="1" smtClean="0"/>
              <a:t>п'єс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  Разом </a:t>
            </a:r>
            <a:r>
              <a:rPr lang="uk-UA" dirty="0" smtClean="0"/>
              <a:t>із своєю дружиною </a:t>
            </a:r>
            <a:r>
              <a:rPr lang="ru-RU" dirty="0" err="1" smtClean="0"/>
              <a:t>Марі</a:t>
            </a:r>
            <a:r>
              <a:rPr lang="ru-RU" dirty="0" smtClean="0"/>
              <a:t> </a:t>
            </a:r>
            <a:r>
              <a:rPr lang="ru-RU" dirty="0" err="1" smtClean="0"/>
              <a:t>д'Агу</a:t>
            </a:r>
            <a:r>
              <a:rPr lang="ru-RU" dirty="0" smtClean="0"/>
              <a:t> </a:t>
            </a:r>
            <a:r>
              <a:rPr lang="ru-RU" dirty="0" err="1" smtClean="0"/>
              <a:t>побував</a:t>
            </a:r>
            <a:r>
              <a:rPr lang="ru-RU" dirty="0" smtClean="0"/>
              <a:t> у </a:t>
            </a:r>
            <a:r>
              <a:rPr lang="ru-RU" dirty="0" err="1" smtClean="0"/>
              <a:t>Швейцарії</a:t>
            </a:r>
            <a:r>
              <a:rPr lang="ru-RU" dirty="0" smtClean="0"/>
              <a:t>, </a:t>
            </a:r>
            <a:r>
              <a:rPr lang="ru-RU" dirty="0" err="1" smtClean="0"/>
              <a:t>Іспанії</a:t>
            </a:r>
            <a:r>
              <a:rPr lang="ru-RU" dirty="0" smtClean="0"/>
              <a:t>, </a:t>
            </a:r>
            <a:r>
              <a:rPr lang="ru-RU" dirty="0" err="1" smtClean="0"/>
              <a:t>Португалії</a:t>
            </a:r>
            <a:r>
              <a:rPr lang="ru-RU" dirty="0" smtClean="0"/>
              <a:t>,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Туреччин</a:t>
            </a:r>
            <a:r>
              <a:rPr lang="en-US" dirty="0" err="1" smtClean="0"/>
              <a:t>i</a:t>
            </a:r>
            <a:r>
              <a:rPr lang="ru-RU" dirty="0" smtClean="0"/>
              <a:t>, </a:t>
            </a:r>
            <a:r>
              <a:rPr lang="ru-RU" dirty="0" err="1" smtClean="0"/>
              <a:t>Австрії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Однак</a:t>
            </a:r>
            <a:r>
              <a:rPr lang="ru-RU" dirty="0" smtClean="0"/>
              <a:t> через </a:t>
            </a:r>
            <a:r>
              <a:rPr lang="ru-RU" dirty="0" err="1" smtClean="0"/>
              <a:t>якийсь</a:t>
            </a:r>
            <a:r>
              <a:rPr lang="ru-RU" dirty="0" smtClean="0"/>
              <a:t> час </a:t>
            </a:r>
            <a:r>
              <a:rPr lang="ru-RU" dirty="0" err="1" smtClean="0"/>
              <a:t>Ліст</a:t>
            </a:r>
            <a:r>
              <a:rPr lang="ru-RU" dirty="0" smtClean="0"/>
              <a:t> </a:t>
            </a:r>
            <a:r>
              <a:rPr lang="ru-RU" dirty="0" err="1" smtClean="0"/>
              <a:t>розчаровується</a:t>
            </a:r>
            <a:r>
              <a:rPr lang="ru-RU" dirty="0" smtClean="0"/>
              <a:t> у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просвітницькій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зрозумів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вона не </a:t>
            </a:r>
            <a:r>
              <a:rPr lang="ru-RU" dirty="0" err="1" smtClean="0"/>
              <a:t>досягає</a:t>
            </a:r>
            <a:r>
              <a:rPr lang="ru-RU" dirty="0" smtClean="0"/>
              <a:t> мети, а </a:t>
            </a:r>
            <a:r>
              <a:rPr lang="ru-RU" dirty="0" err="1" smtClean="0"/>
              <a:t>обивателеві</a:t>
            </a:r>
            <a:r>
              <a:rPr lang="ru-RU" dirty="0" smtClean="0"/>
              <a:t> </a:t>
            </a:r>
            <a:r>
              <a:rPr lang="ru-RU" dirty="0" err="1" smtClean="0"/>
              <a:t>приємніше</a:t>
            </a:r>
            <a:r>
              <a:rPr lang="ru-RU" dirty="0" smtClean="0"/>
              <a:t> </a:t>
            </a:r>
            <a:r>
              <a:rPr lang="ru-RU" dirty="0" err="1" smtClean="0"/>
              <a:t>послухати</a:t>
            </a:r>
            <a:r>
              <a:rPr lang="ru-RU" dirty="0" smtClean="0"/>
              <a:t> </a:t>
            </a:r>
            <a:r>
              <a:rPr lang="ru-RU" dirty="0" err="1" smtClean="0"/>
              <a:t>попурі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модної</a:t>
            </a:r>
            <a:r>
              <a:rPr lang="ru-RU" dirty="0" smtClean="0"/>
              <a:t> опери, </a:t>
            </a:r>
            <a:r>
              <a:rPr lang="ru-RU" dirty="0" err="1" smtClean="0"/>
              <a:t>ніж</a:t>
            </a:r>
            <a:r>
              <a:rPr lang="ru-RU" dirty="0" smtClean="0"/>
              <a:t> сонату Бетховена. Активна </a:t>
            </a:r>
            <a:r>
              <a:rPr lang="ru-RU" dirty="0" err="1" smtClean="0"/>
              <a:t>концертна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Ліста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Ференц Ліст у молодості, зрілості і старості</a:t>
            </a:r>
            <a:endParaRPr lang="ru-RU" dirty="0"/>
          </a:p>
        </p:txBody>
      </p:sp>
      <p:pic>
        <p:nvPicPr>
          <p:cNvPr id="4" name="Содержимое 3" descr="4AgesOfLisz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492896"/>
            <a:ext cx="7869876" cy="3312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3159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Ференц Ліст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1800" dirty="0" smtClean="0"/>
              <a:t>Портрет роботи </a:t>
            </a:r>
            <a:r>
              <a:rPr lang="uk-UA" sz="1800" dirty="0" err="1" smtClean="0"/>
              <a:t>Міклоша</a:t>
            </a:r>
            <a:r>
              <a:rPr lang="uk-UA" sz="1800" dirty="0" smtClean="0"/>
              <a:t>  Барабаша</a:t>
            </a:r>
            <a:endParaRPr lang="ru-RU" sz="1800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 rot="420000">
            <a:off x="3371966" y="334674"/>
            <a:ext cx="4939025" cy="6118936"/>
          </a:xfrm>
        </p:spPr>
      </p:sp>
      <p:pic>
        <p:nvPicPr>
          <p:cNvPr id="19459" name="Picture 3" descr="C:\Users\mm\Downloads\472px-Barabas-lisz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7709">
            <a:off x="3604048" y="583316"/>
            <a:ext cx="4482039" cy="568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203</Words>
  <Application>Microsoft Office PowerPoint</Application>
  <PresentationFormat>Экран (4:3)</PresentationFormat>
  <Paragraphs>43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“Печальна, але велика доля митця” Ференц Ліст</vt:lpstr>
      <vt:lpstr>Слайд 2</vt:lpstr>
      <vt:lpstr>Ференц Ліст</vt:lpstr>
      <vt:lpstr>Дитинство</vt:lpstr>
      <vt:lpstr>Париж</vt:lpstr>
      <vt:lpstr>Ференц Ліст в 1832 році</vt:lpstr>
      <vt:lpstr>“Роки мандрівок”</vt:lpstr>
      <vt:lpstr>Ференц Ліст у молодості, зрілості і старості</vt:lpstr>
      <vt:lpstr>Ференц Ліст</vt:lpstr>
      <vt:lpstr>Гастролі Україною</vt:lpstr>
      <vt:lpstr>Меморіальна дошка на Подолі</vt:lpstr>
      <vt:lpstr>Веймар</vt:lpstr>
      <vt:lpstr>Ференц Ліст, портрет роботи В.фон Кульбаха, 1856 р.</vt:lpstr>
      <vt:lpstr>Пізні роки</vt:lpstr>
      <vt:lpstr>Ференц Ліст, пізні роки життя</vt:lpstr>
      <vt:lpstr>Творчість</vt:lpstr>
      <vt:lpstr>Рукопис форте-піанної сонати Ференца Ліста</vt:lpstr>
      <vt:lpstr>Статуя Ференца Ліста в Байройті, Німеччина. Скульптор Арно Брекер</vt:lpstr>
      <vt:lpstr>Кінець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“Печальна, але велика доля митця” Ференц Ліст</dc:title>
  <dc:creator>RePack by SPecialiST</dc:creator>
  <cp:lastModifiedBy>RePack by SPecialiST</cp:lastModifiedBy>
  <cp:revision>12</cp:revision>
  <dcterms:created xsi:type="dcterms:W3CDTF">2014-04-13T11:04:29Z</dcterms:created>
  <dcterms:modified xsi:type="dcterms:W3CDTF">2014-05-17T15:46:36Z</dcterms:modified>
</cp:coreProperties>
</file>