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0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863E-8DE3-4348-B420-A984F1ABD3E6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8A1DF5-1053-4C0F-BF0A-204437BD8CD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863E-8DE3-4348-B420-A984F1ABD3E6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1DF5-1053-4C0F-BF0A-204437BD8C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863E-8DE3-4348-B420-A984F1ABD3E6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1DF5-1053-4C0F-BF0A-204437BD8C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863E-8DE3-4348-B420-A984F1ABD3E6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8A1DF5-1053-4C0F-BF0A-204437BD8CDD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863E-8DE3-4348-B420-A984F1ABD3E6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8A1DF5-1053-4C0F-BF0A-204437BD8CD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863E-8DE3-4348-B420-A984F1ABD3E6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8A1DF5-1053-4C0F-BF0A-204437BD8CD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863E-8DE3-4348-B420-A984F1ABD3E6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8A1DF5-1053-4C0F-BF0A-204437BD8CDD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863E-8DE3-4348-B420-A984F1ABD3E6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8A1DF5-1053-4C0F-BF0A-204437BD8CD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863E-8DE3-4348-B420-A984F1ABD3E6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8A1DF5-1053-4C0F-BF0A-204437BD8CD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863E-8DE3-4348-B420-A984F1ABD3E6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8A1DF5-1053-4C0F-BF0A-204437BD8CD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863E-8DE3-4348-B420-A984F1ABD3E6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8A1DF5-1053-4C0F-BF0A-204437BD8CDD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863E-8DE3-4348-B420-A984F1ABD3E6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38A1DF5-1053-4C0F-BF0A-204437BD8CD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43054"/>
            <a:ext cx="7632439" cy="468052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653136"/>
            <a:ext cx="7776864" cy="2016224"/>
          </a:xfrm>
        </p:spPr>
        <p:txBody>
          <a:bodyPr>
            <a:normAutofit fontScale="92500"/>
          </a:bodyPr>
          <a:lstStyle/>
          <a:p>
            <a:r>
              <a:rPr lang="ru-RU" sz="4300" i="1" dirty="0"/>
              <a:t>«Барак Обама – перший </a:t>
            </a:r>
            <a:r>
              <a:rPr lang="ru-RU" sz="4300" i="1" dirty="0" err="1"/>
              <a:t>темношкірий</a:t>
            </a:r>
            <a:r>
              <a:rPr lang="ru-RU" sz="4300" i="1" dirty="0"/>
              <a:t> президент США»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8778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812649"/>
            <a:ext cx="3349800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476672"/>
            <a:ext cx="5256584" cy="583264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10 лютого 2007 року в </a:t>
            </a:r>
            <a:r>
              <a:rPr lang="ru-RU" dirty="0" err="1"/>
              <a:t>місті</a:t>
            </a:r>
            <a:r>
              <a:rPr lang="ru-RU" dirty="0"/>
              <a:t> </a:t>
            </a:r>
            <a:r>
              <a:rPr lang="ru-RU" dirty="0" err="1"/>
              <a:t>Спрингфілд</a:t>
            </a:r>
            <a:r>
              <a:rPr lang="ru-RU" dirty="0"/>
              <a:t>, </a:t>
            </a:r>
            <a:r>
              <a:rPr lang="ru-RU" dirty="0" err="1"/>
              <a:t>Іллінойс</a:t>
            </a:r>
            <a:r>
              <a:rPr lang="ru-RU" dirty="0"/>
              <a:t>, Барак Обама проголосив про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наміри</a:t>
            </a:r>
            <a:r>
              <a:rPr lang="ru-RU" dirty="0"/>
              <a:t> </a:t>
            </a:r>
            <a:r>
              <a:rPr lang="ru-RU" dirty="0" err="1"/>
              <a:t>балотуватися</a:t>
            </a:r>
            <a:r>
              <a:rPr lang="ru-RU" dirty="0"/>
              <a:t> на </a:t>
            </a:r>
            <a:r>
              <a:rPr lang="ru-RU" dirty="0" err="1"/>
              <a:t>номінацію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Демократичної</a:t>
            </a:r>
            <a:r>
              <a:rPr lang="ru-RU" dirty="0"/>
              <a:t> </a:t>
            </a:r>
            <a:r>
              <a:rPr lang="ru-RU" dirty="0" err="1"/>
              <a:t>партії</a:t>
            </a:r>
            <a:r>
              <a:rPr lang="ru-RU" dirty="0"/>
              <a:t> на </a:t>
            </a:r>
            <a:r>
              <a:rPr lang="ru-RU" dirty="0" err="1"/>
              <a:t>президентських</a:t>
            </a:r>
            <a:r>
              <a:rPr lang="ru-RU" dirty="0"/>
              <a:t> </a:t>
            </a:r>
            <a:r>
              <a:rPr lang="ru-RU" dirty="0" err="1"/>
              <a:t>виборах</a:t>
            </a:r>
            <a:r>
              <a:rPr lang="ru-RU" dirty="0"/>
              <a:t> 2008 року. В </a:t>
            </a:r>
            <a:r>
              <a:rPr lang="ru-RU" dirty="0" err="1"/>
              <a:t>багатьох</a:t>
            </a:r>
            <a:r>
              <a:rPr lang="ru-RU" dirty="0"/>
              <a:t> ЗМІ </a:t>
            </a:r>
            <a:r>
              <a:rPr lang="ru-RU" dirty="0" err="1"/>
              <a:t>номінація</a:t>
            </a:r>
            <a:r>
              <a:rPr lang="ru-RU" dirty="0"/>
              <a:t> </a:t>
            </a:r>
            <a:r>
              <a:rPr lang="ru-RU" dirty="0" err="1"/>
              <a:t>першого</a:t>
            </a:r>
            <a:r>
              <a:rPr lang="ru-RU" dirty="0"/>
              <a:t> </a:t>
            </a:r>
            <a:r>
              <a:rPr lang="ru-RU" dirty="0" err="1"/>
              <a:t>темношкірого</a:t>
            </a:r>
            <a:r>
              <a:rPr lang="ru-RU" dirty="0"/>
              <a:t> кандидата на посаду президента </a:t>
            </a:r>
            <a:r>
              <a:rPr lang="ru-RU" dirty="0" err="1"/>
              <a:t>країни</a:t>
            </a:r>
            <a:r>
              <a:rPr lang="ru-RU" dirty="0"/>
              <a:t> стала новиною № 1.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декількох</a:t>
            </a:r>
            <a:r>
              <a:rPr lang="ru-RU" dirty="0"/>
              <a:t> </a:t>
            </a:r>
            <a:r>
              <a:rPr lang="ru-RU" dirty="0" err="1"/>
              <a:t>кандидатів</a:t>
            </a:r>
            <a:r>
              <a:rPr lang="ru-RU" dirty="0"/>
              <a:t> </a:t>
            </a:r>
            <a:r>
              <a:rPr lang="ru-RU" dirty="0" err="1"/>
              <a:t>всередині</a:t>
            </a:r>
            <a:r>
              <a:rPr lang="ru-RU" dirty="0"/>
              <a:t> </a:t>
            </a:r>
            <a:r>
              <a:rPr lang="ru-RU" dirty="0" err="1"/>
              <a:t>демократичної</a:t>
            </a:r>
            <a:r>
              <a:rPr lang="ru-RU" dirty="0"/>
              <a:t> </a:t>
            </a:r>
            <a:r>
              <a:rPr lang="ru-RU" dirty="0" err="1"/>
              <a:t>партії</a:t>
            </a:r>
            <a:r>
              <a:rPr lang="ru-RU" dirty="0"/>
              <a:t> на початку 2007 р.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залишався</a:t>
            </a:r>
            <a:r>
              <a:rPr lang="ru-RU" dirty="0"/>
              <a:t> </a:t>
            </a:r>
            <a:r>
              <a:rPr lang="ru-RU" dirty="0" err="1"/>
              <a:t>дещо</a:t>
            </a:r>
            <a:r>
              <a:rPr lang="ru-RU" dirty="0"/>
              <a:t> </a:t>
            </a:r>
            <a:r>
              <a:rPr lang="ru-RU" dirty="0" err="1"/>
              <a:t>позаду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 </a:t>
            </a:r>
            <a:r>
              <a:rPr lang="ru-RU" dirty="0" err="1"/>
              <a:t>провідного</a:t>
            </a:r>
            <a:r>
              <a:rPr lang="ru-RU" dirty="0"/>
              <a:t> кандидата — </a:t>
            </a:r>
            <a:r>
              <a:rPr lang="ru-RU" dirty="0" err="1"/>
              <a:t>Гілларі</a:t>
            </a:r>
            <a:r>
              <a:rPr lang="ru-RU" dirty="0"/>
              <a:t> </a:t>
            </a:r>
            <a:r>
              <a:rPr lang="ru-RU" dirty="0" err="1"/>
              <a:t>Клінтон</a:t>
            </a:r>
            <a:r>
              <a:rPr lang="ru-RU" dirty="0"/>
              <a:t>. </a:t>
            </a:r>
            <a:r>
              <a:rPr lang="ru-RU" dirty="0" err="1"/>
              <a:t>Численні</a:t>
            </a:r>
            <a:r>
              <a:rPr lang="ru-RU" dirty="0"/>
              <a:t> </a:t>
            </a:r>
            <a:r>
              <a:rPr lang="ru-RU" dirty="0" err="1"/>
              <a:t>спостерігачі</a:t>
            </a:r>
            <a:r>
              <a:rPr lang="ru-RU" dirty="0"/>
              <a:t> </a:t>
            </a:r>
            <a:r>
              <a:rPr lang="ru-RU" dirty="0" err="1"/>
              <a:t>звертали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на </a:t>
            </a:r>
            <a:r>
              <a:rPr lang="ru-RU" dirty="0" err="1"/>
              <a:t>значущість</a:t>
            </a:r>
            <a:r>
              <a:rPr lang="ru-RU" dirty="0"/>
              <a:t> </a:t>
            </a:r>
            <a:r>
              <a:rPr lang="ru-RU" dirty="0" err="1"/>
              <a:t>расових</a:t>
            </a:r>
            <a:r>
              <a:rPr lang="ru-RU" dirty="0"/>
              <a:t> </a:t>
            </a:r>
            <a:r>
              <a:rPr lang="ru-RU" dirty="0" err="1"/>
              <a:t>упереджень</a:t>
            </a:r>
            <a:r>
              <a:rPr lang="ru-RU" dirty="0"/>
              <a:t> і </a:t>
            </a:r>
            <a:r>
              <a:rPr lang="ru-RU" dirty="0" err="1"/>
              <a:t>загальних</a:t>
            </a:r>
            <a:r>
              <a:rPr lang="ru-RU" dirty="0"/>
              <a:t> </a:t>
            </a:r>
            <a:r>
              <a:rPr lang="ru-RU" dirty="0" err="1"/>
              <a:t>уподобань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в </a:t>
            </a:r>
            <a:r>
              <a:rPr lang="ru-RU" dirty="0" err="1"/>
              <a:t>наступній</a:t>
            </a:r>
            <a:r>
              <a:rPr lang="ru-RU" dirty="0"/>
              <a:t> </a:t>
            </a:r>
            <a:r>
              <a:rPr lang="ru-RU" dirty="0" err="1"/>
              <a:t>передвиборній</a:t>
            </a:r>
            <a:r>
              <a:rPr lang="ru-RU" dirty="0"/>
              <a:t> </a:t>
            </a:r>
            <a:r>
              <a:rPr lang="ru-RU" dirty="0" err="1"/>
              <a:t>боротьбі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27662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60649"/>
            <a:ext cx="8208912" cy="2952328"/>
          </a:xfrm>
        </p:spPr>
        <p:txBody>
          <a:bodyPr>
            <a:normAutofit fontScale="92500"/>
          </a:bodyPr>
          <a:lstStyle/>
          <a:p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спостерігачів</a:t>
            </a:r>
            <a:r>
              <a:rPr lang="ru-RU" dirty="0"/>
              <a:t> </a:t>
            </a:r>
            <a:r>
              <a:rPr lang="ru-RU" dirty="0" err="1"/>
              <a:t>відмічали</a:t>
            </a:r>
            <a:r>
              <a:rPr lang="ru-RU" dirty="0"/>
              <a:t> </a:t>
            </a:r>
            <a:r>
              <a:rPr lang="ru-RU" dirty="0" err="1"/>
              <a:t>збільшену</a:t>
            </a:r>
            <a:r>
              <a:rPr lang="ru-RU" dirty="0"/>
              <a:t> </a:t>
            </a:r>
            <a:r>
              <a:rPr lang="ru-RU" dirty="0" err="1"/>
              <a:t>популярність</a:t>
            </a:r>
            <a:r>
              <a:rPr lang="ru-RU" dirty="0"/>
              <a:t> і </a:t>
            </a:r>
            <a:r>
              <a:rPr lang="ru-RU" dirty="0" err="1"/>
              <a:t>вплив</a:t>
            </a:r>
            <a:r>
              <a:rPr lang="ru-RU" dirty="0"/>
              <a:t> Барака </a:t>
            </a:r>
            <a:r>
              <a:rPr lang="ru-RU" dirty="0" err="1"/>
              <a:t>Обами</a:t>
            </a:r>
            <a:r>
              <a:rPr lang="ru-RU" dirty="0"/>
              <a:t> на </a:t>
            </a:r>
            <a:r>
              <a:rPr lang="ru-RU" dirty="0" err="1"/>
              <a:t>американську</a:t>
            </a:r>
            <a:r>
              <a:rPr lang="ru-RU" dirty="0"/>
              <a:t> </a:t>
            </a:r>
            <a:r>
              <a:rPr lang="ru-RU" dirty="0" err="1"/>
              <a:t>політику</a:t>
            </a:r>
            <a:r>
              <a:rPr lang="ru-RU" dirty="0"/>
              <a:t>. </a:t>
            </a:r>
            <a:r>
              <a:rPr lang="ru-RU" dirty="0" err="1"/>
              <a:t>Зокрема</a:t>
            </a:r>
            <a:r>
              <a:rPr lang="ru-RU" dirty="0"/>
              <a:t>, журнал Тайм назвав </a:t>
            </a:r>
            <a:r>
              <a:rPr lang="ru-RU" dirty="0" err="1"/>
              <a:t>його</a:t>
            </a:r>
            <a:r>
              <a:rPr lang="ru-RU" dirty="0"/>
              <a:t> одним з </a:t>
            </a:r>
            <a:r>
              <a:rPr lang="ru-RU" dirty="0" err="1"/>
              <a:t>найвпливовіших</a:t>
            </a:r>
            <a:r>
              <a:rPr lang="ru-RU" dirty="0"/>
              <a:t> людей </a:t>
            </a:r>
            <a:r>
              <a:rPr lang="ru-RU" dirty="0" err="1"/>
              <a:t>світу</a:t>
            </a:r>
            <a:r>
              <a:rPr lang="ru-RU" dirty="0"/>
              <a:t>. </a:t>
            </a:r>
            <a:r>
              <a:rPr lang="ru-RU" dirty="0" err="1"/>
              <a:t>Передвиборна</a:t>
            </a:r>
            <a:r>
              <a:rPr lang="ru-RU" dirty="0"/>
              <a:t> </a:t>
            </a:r>
            <a:r>
              <a:rPr lang="ru-RU" dirty="0" err="1"/>
              <a:t>конкуренція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першою</a:t>
            </a:r>
            <a:r>
              <a:rPr lang="ru-RU" dirty="0"/>
              <a:t> </a:t>
            </a:r>
            <a:r>
              <a:rPr lang="ru-RU" dirty="0" err="1"/>
              <a:t>жінкою</a:t>
            </a:r>
            <a:r>
              <a:rPr lang="ru-RU" dirty="0"/>
              <a:t> та першим </a:t>
            </a:r>
            <a:r>
              <a:rPr lang="ru-RU" dirty="0" err="1"/>
              <a:t>чорношкірим</a:t>
            </a:r>
            <a:r>
              <a:rPr lang="ru-RU" dirty="0"/>
              <a:t> кандидатом на посаду президента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однією</a:t>
            </a:r>
            <a:r>
              <a:rPr lang="ru-RU" dirty="0"/>
              <a:t> з </a:t>
            </a:r>
            <a:r>
              <a:rPr lang="ru-RU" dirty="0" err="1"/>
              <a:t>найцікавіших</a:t>
            </a:r>
            <a:r>
              <a:rPr lang="ru-RU" dirty="0"/>
              <a:t> в </a:t>
            </a:r>
            <a:r>
              <a:rPr lang="ru-RU" dirty="0" err="1"/>
              <a:t>історії</a:t>
            </a:r>
            <a:r>
              <a:rPr lang="ru-RU" dirty="0"/>
              <a:t> США. Барак Обама </a:t>
            </a:r>
            <a:r>
              <a:rPr lang="ru-RU" dirty="0" err="1"/>
              <a:t>здобув</a:t>
            </a:r>
            <a:r>
              <a:rPr lang="ru-RU" dirty="0"/>
              <a:t> перемогу над </a:t>
            </a:r>
            <a:r>
              <a:rPr lang="ru-RU" dirty="0" err="1"/>
              <a:t>республіканським</a:t>
            </a:r>
            <a:r>
              <a:rPr lang="ru-RU" dirty="0"/>
              <a:t> кандидатом Джоном Маккейном на </a:t>
            </a:r>
            <a:r>
              <a:rPr lang="ru-RU" dirty="0" err="1"/>
              <a:t>виборах</a:t>
            </a:r>
            <a:r>
              <a:rPr lang="ru-RU" dirty="0"/>
              <a:t> 4 листопада </a:t>
            </a:r>
            <a:r>
              <a:rPr lang="ru-RU" i="1" dirty="0"/>
              <a:t>2008</a:t>
            </a:r>
            <a:r>
              <a:rPr lang="ru-RU" dirty="0"/>
              <a:t> року. </a:t>
            </a:r>
            <a:r>
              <a:rPr lang="ru-RU" dirty="0" err="1"/>
              <a:t>Двадцятого</a:t>
            </a:r>
            <a:r>
              <a:rPr lang="ru-RU" dirty="0"/>
              <a:t> </a:t>
            </a:r>
            <a:r>
              <a:rPr lang="ru-RU" dirty="0" err="1"/>
              <a:t>січня</a:t>
            </a:r>
            <a:r>
              <a:rPr lang="ru-RU" dirty="0"/>
              <a:t> </a:t>
            </a:r>
            <a:r>
              <a:rPr lang="ru-RU" i="1" dirty="0"/>
              <a:t>2009</a:t>
            </a:r>
            <a:r>
              <a:rPr lang="ru-RU" dirty="0"/>
              <a:t> року Барак Обама </a:t>
            </a:r>
            <a:r>
              <a:rPr lang="ru-RU" dirty="0" err="1"/>
              <a:t>обійняв</a:t>
            </a:r>
            <a:r>
              <a:rPr lang="ru-RU" dirty="0"/>
              <a:t> посаду президента США.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899" y="2964723"/>
            <a:ext cx="6120680" cy="3516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5944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685801"/>
            <a:ext cx="8208912" cy="5479503"/>
          </a:xfrm>
        </p:spPr>
        <p:txBody>
          <a:bodyPr>
            <a:normAutofit lnSpcReduction="10000"/>
          </a:bodyPr>
          <a:lstStyle/>
          <a:p>
            <a:r>
              <a:rPr lang="ru-RU" sz="1700" dirty="0"/>
              <a:t>6 </a:t>
            </a:r>
            <a:r>
              <a:rPr lang="ru-RU" sz="1700" dirty="0" err="1"/>
              <a:t>вересня</a:t>
            </a:r>
            <a:r>
              <a:rPr lang="ru-RU" sz="1700" dirty="0"/>
              <a:t> Обаму </a:t>
            </a:r>
            <a:r>
              <a:rPr lang="ru-RU" sz="1700" dirty="0" err="1"/>
              <a:t>офіційно</a:t>
            </a:r>
            <a:r>
              <a:rPr lang="ru-RU" sz="1700" dirty="0"/>
              <a:t> </a:t>
            </a:r>
            <a:r>
              <a:rPr lang="ru-RU" sz="1700" dirty="0" err="1"/>
              <a:t>висунуто</a:t>
            </a:r>
            <a:r>
              <a:rPr lang="ru-RU" sz="1700" dirty="0"/>
              <a:t> на </a:t>
            </a:r>
            <a:r>
              <a:rPr lang="ru-RU" sz="1700" dirty="0" err="1"/>
              <a:t>другий</a:t>
            </a:r>
            <a:r>
              <a:rPr lang="ru-RU" sz="1700" dirty="0"/>
              <a:t> 4-річний </a:t>
            </a:r>
            <a:r>
              <a:rPr lang="ru-RU" sz="1700" dirty="0" err="1"/>
              <a:t>термін</a:t>
            </a:r>
            <a:r>
              <a:rPr lang="ru-RU" sz="1700" dirty="0"/>
              <a:t> на </a:t>
            </a:r>
            <a:r>
              <a:rPr lang="ru-RU" sz="1700" dirty="0" err="1"/>
              <a:t>Національній</a:t>
            </a:r>
            <a:r>
              <a:rPr lang="ru-RU" sz="1700" dirty="0"/>
              <a:t> </a:t>
            </a:r>
            <a:r>
              <a:rPr lang="ru-RU" sz="1700" dirty="0" err="1"/>
              <a:t>конвенції</a:t>
            </a:r>
            <a:r>
              <a:rPr lang="ru-RU" sz="1700" dirty="0"/>
              <a:t> (</a:t>
            </a:r>
            <a:r>
              <a:rPr lang="ru-RU" sz="1700" dirty="0" err="1"/>
              <a:t>з'їзді</a:t>
            </a:r>
            <a:r>
              <a:rPr lang="ru-RU" sz="1700" dirty="0"/>
              <a:t>) </a:t>
            </a:r>
            <a:r>
              <a:rPr lang="ru-RU" sz="1700" dirty="0" err="1"/>
              <a:t>Демпартії</a:t>
            </a:r>
            <a:r>
              <a:rPr lang="ru-RU" sz="1700" dirty="0"/>
              <a:t> в м. Шарлотт, штат </a:t>
            </a:r>
            <a:r>
              <a:rPr lang="ru-RU" sz="1700" dirty="0" err="1"/>
              <a:t>Північна</a:t>
            </a:r>
            <a:r>
              <a:rPr lang="ru-RU" sz="1700" dirty="0"/>
              <a:t> </a:t>
            </a:r>
            <a:r>
              <a:rPr lang="ru-RU" sz="1700" dirty="0" err="1"/>
              <a:t>Кароліна</a:t>
            </a:r>
            <a:r>
              <a:rPr lang="ru-RU" sz="1700" dirty="0"/>
              <a:t>.</a:t>
            </a:r>
          </a:p>
          <a:p>
            <a:r>
              <a:rPr lang="ru-RU" sz="1700" dirty="0" smtClean="0"/>
              <a:t>3 </a:t>
            </a:r>
            <a:r>
              <a:rPr lang="ru-RU" sz="1700" dirty="0" err="1"/>
              <a:t>жовтня</a:t>
            </a:r>
            <a:r>
              <a:rPr lang="ru-RU" sz="1700" dirty="0"/>
              <a:t> </a:t>
            </a:r>
            <a:r>
              <a:rPr lang="ru-RU" sz="1700" dirty="0" err="1"/>
              <a:t>відбувся</a:t>
            </a:r>
            <a:r>
              <a:rPr lang="ru-RU" sz="1700" dirty="0"/>
              <a:t> перший раунд </a:t>
            </a:r>
            <a:r>
              <a:rPr lang="ru-RU" sz="1700" dirty="0" err="1"/>
              <a:t>теледебатів</a:t>
            </a:r>
            <a:r>
              <a:rPr lang="ru-RU" sz="1700" dirty="0"/>
              <a:t> </a:t>
            </a:r>
            <a:r>
              <a:rPr lang="ru-RU" sz="1700" dirty="0" err="1"/>
              <a:t>Обами</a:t>
            </a:r>
            <a:r>
              <a:rPr lang="ru-RU" sz="1700" dirty="0"/>
              <a:t> з конкурентом </a:t>
            </a:r>
            <a:r>
              <a:rPr lang="ru-RU" sz="1700" dirty="0" err="1"/>
              <a:t>від</a:t>
            </a:r>
            <a:r>
              <a:rPr lang="ru-RU" sz="1700" dirty="0"/>
              <a:t> </a:t>
            </a:r>
            <a:r>
              <a:rPr lang="ru-RU" sz="1700" dirty="0" err="1"/>
              <a:t>республіканців</a:t>
            </a:r>
            <a:r>
              <a:rPr lang="ru-RU" sz="1700" dirty="0"/>
              <a:t> </a:t>
            </a:r>
            <a:r>
              <a:rPr lang="ru-RU" sz="1700" dirty="0" err="1"/>
              <a:t>Міттом</a:t>
            </a:r>
            <a:r>
              <a:rPr lang="ru-RU" sz="1700" dirty="0"/>
              <a:t> </a:t>
            </a:r>
            <a:r>
              <a:rPr lang="ru-RU" sz="1700" dirty="0" err="1"/>
              <a:t>Ромні</a:t>
            </a:r>
            <a:r>
              <a:rPr lang="ru-RU" sz="1700" dirty="0"/>
              <a:t>, де вони </a:t>
            </a:r>
            <a:r>
              <a:rPr lang="ru-RU" sz="1700" dirty="0" err="1"/>
              <a:t>здебільшого</a:t>
            </a:r>
            <a:r>
              <a:rPr lang="ru-RU" sz="1700" dirty="0"/>
              <a:t> </a:t>
            </a:r>
            <a:r>
              <a:rPr lang="ru-RU" sz="1700" dirty="0" err="1"/>
              <a:t>обговорювали</a:t>
            </a:r>
            <a:r>
              <a:rPr lang="ru-RU" sz="1700" dirty="0"/>
              <a:t> </a:t>
            </a:r>
            <a:r>
              <a:rPr lang="ru-RU" sz="1700" dirty="0" err="1"/>
              <a:t>економіку</a:t>
            </a:r>
            <a:r>
              <a:rPr lang="ru-RU" sz="1700" dirty="0" smtClean="0"/>
              <a:t>. </a:t>
            </a:r>
            <a:r>
              <a:rPr lang="ru-RU" sz="1700" dirty="0"/>
              <a:t>16 </a:t>
            </a:r>
            <a:r>
              <a:rPr lang="ru-RU" sz="1700" dirty="0" err="1"/>
              <a:t>жовтня</a:t>
            </a:r>
            <a:r>
              <a:rPr lang="ru-RU" sz="1700" dirty="0"/>
              <a:t> — </a:t>
            </a:r>
            <a:r>
              <a:rPr lang="ru-RU" sz="1700" dirty="0" err="1"/>
              <a:t>другий</a:t>
            </a:r>
            <a:r>
              <a:rPr lang="ru-RU" sz="1700" dirty="0"/>
              <a:t> раунд </a:t>
            </a:r>
            <a:r>
              <a:rPr lang="ru-RU" sz="1700" dirty="0" err="1"/>
              <a:t>теледебатів</a:t>
            </a:r>
            <a:r>
              <a:rPr lang="ru-RU" sz="1700" dirty="0"/>
              <a:t>, 22 </a:t>
            </a:r>
            <a:r>
              <a:rPr lang="ru-RU" sz="1700" dirty="0" err="1"/>
              <a:t>жовтня</a:t>
            </a:r>
            <a:r>
              <a:rPr lang="ru-RU" sz="1700" dirty="0"/>
              <a:t> — </a:t>
            </a:r>
            <a:r>
              <a:rPr lang="ru-RU" sz="1700" dirty="0" err="1"/>
              <a:t>третій</a:t>
            </a:r>
            <a:r>
              <a:rPr lang="ru-RU" sz="1700" dirty="0"/>
              <a:t> раунд.</a:t>
            </a:r>
          </a:p>
          <a:p>
            <a:r>
              <a:rPr lang="ru-RU" sz="1700" dirty="0" err="1"/>
              <a:t>Вибори</a:t>
            </a:r>
            <a:r>
              <a:rPr lang="ru-RU" sz="1700" dirty="0"/>
              <a:t> Президента США у 2012 р. </a:t>
            </a:r>
            <a:r>
              <a:rPr lang="ru-RU" sz="1700" dirty="0" err="1"/>
              <a:t>відбулися</a:t>
            </a:r>
            <a:r>
              <a:rPr lang="ru-RU" sz="1700" dirty="0"/>
              <a:t> 6 листопада. Обама </a:t>
            </a:r>
            <a:r>
              <a:rPr lang="ru-RU" sz="1700" dirty="0" err="1"/>
              <a:t>переміг</a:t>
            </a:r>
            <a:r>
              <a:rPr lang="ru-RU" sz="1700" dirty="0"/>
              <a:t> </a:t>
            </a:r>
            <a:r>
              <a:rPr lang="ru-RU" sz="1700" dirty="0" err="1"/>
              <a:t>опонента</a:t>
            </a:r>
            <a:r>
              <a:rPr lang="ru-RU" sz="1700" dirty="0"/>
              <a:t> з результатом 303:203 (голоси </a:t>
            </a:r>
            <a:r>
              <a:rPr lang="ru-RU" sz="1700" dirty="0" err="1"/>
              <a:t>Колегії</a:t>
            </a:r>
            <a:r>
              <a:rPr lang="ru-RU" sz="1700" dirty="0"/>
              <a:t> </a:t>
            </a:r>
            <a:r>
              <a:rPr lang="ru-RU" sz="1700" dirty="0" err="1"/>
              <a:t>виборців</a:t>
            </a:r>
            <a:r>
              <a:rPr lang="ru-RU" sz="1700" dirty="0"/>
              <a:t>). У </a:t>
            </a:r>
            <a:r>
              <a:rPr lang="ru-RU" sz="1700" dirty="0" err="1"/>
              <a:t>своїй</a:t>
            </a:r>
            <a:r>
              <a:rPr lang="ru-RU" sz="1700" dirty="0"/>
              <a:t> </a:t>
            </a:r>
            <a:r>
              <a:rPr lang="ru-RU" sz="1700" dirty="0" err="1"/>
              <a:t>переможній</a:t>
            </a:r>
            <a:r>
              <a:rPr lang="ru-RU" sz="1700" dirty="0"/>
              <a:t> </a:t>
            </a:r>
            <a:r>
              <a:rPr lang="ru-RU" sz="1700" dirty="0" err="1" smtClean="0"/>
              <a:t>промові</a:t>
            </a:r>
            <a:r>
              <a:rPr lang="ru-RU" sz="1700" dirty="0" smtClean="0"/>
              <a:t> </a:t>
            </a:r>
            <a:r>
              <a:rPr lang="ru-RU" sz="1700" dirty="0" err="1"/>
              <a:t>після</a:t>
            </a:r>
            <a:r>
              <a:rPr lang="ru-RU" sz="1700" dirty="0"/>
              <a:t> </a:t>
            </a:r>
            <a:r>
              <a:rPr lang="ru-RU" sz="1700" dirty="0" err="1"/>
              <a:t>оголошення</a:t>
            </a:r>
            <a:r>
              <a:rPr lang="ru-RU" sz="1700" dirty="0"/>
              <a:t> </a:t>
            </a:r>
            <a:r>
              <a:rPr lang="ru-RU" sz="1700" dirty="0" err="1"/>
              <a:t>результатів</a:t>
            </a:r>
            <a:r>
              <a:rPr lang="ru-RU" sz="1700" dirty="0"/>
              <a:t> </a:t>
            </a:r>
            <a:r>
              <a:rPr lang="ru-RU" sz="1700" dirty="0" err="1"/>
              <a:t>голосування</a:t>
            </a:r>
            <a:r>
              <a:rPr lang="ru-RU" sz="1700" dirty="0"/>
              <a:t> Обама </a:t>
            </a:r>
            <a:r>
              <a:rPr lang="ru-RU" sz="1700" dirty="0" err="1"/>
              <a:t>підкреслив</a:t>
            </a:r>
            <a:r>
              <a:rPr lang="ru-RU" sz="1700" dirty="0"/>
              <a:t>, </a:t>
            </a:r>
            <a:r>
              <a:rPr lang="ru-RU" sz="1700" dirty="0" err="1"/>
              <a:t>що</a:t>
            </a:r>
            <a:r>
              <a:rPr lang="ru-RU" sz="1700" dirty="0"/>
              <a:t> </a:t>
            </a:r>
            <a:r>
              <a:rPr lang="ru-RU" sz="1700" dirty="0" err="1"/>
              <a:t>попереду</a:t>
            </a:r>
            <a:r>
              <a:rPr lang="ru-RU" sz="1700" dirty="0"/>
              <a:t> </a:t>
            </a:r>
            <a:r>
              <a:rPr lang="ru-RU" sz="1700" dirty="0" err="1"/>
              <a:t>багато</a:t>
            </a:r>
            <a:r>
              <a:rPr lang="ru-RU" sz="1700" dirty="0"/>
              <a:t> </a:t>
            </a:r>
            <a:r>
              <a:rPr lang="ru-RU" sz="1700" dirty="0" err="1"/>
              <a:t>роботи</a:t>
            </a:r>
            <a:r>
              <a:rPr lang="ru-RU" sz="1700" dirty="0"/>
              <a:t>:</a:t>
            </a:r>
          </a:p>
          <a:p>
            <a:r>
              <a:rPr lang="ru-RU" i="1" dirty="0"/>
              <a:t>«</a:t>
            </a:r>
            <a:r>
              <a:rPr lang="ru-RU" i="1" dirty="0" err="1"/>
              <a:t>Сьогодні</a:t>
            </a:r>
            <a:r>
              <a:rPr lang="ru-RU" i="1" dirty="0"/>
              <a:t> </a:t>
            </a:r>
            <a:r>
              <a:rPr lang="ru-RU" i="1" dirty="0" err="1"/>
              <a:t>ви</a:t>
            </a:r>
            <a:r>
              <a:rPr lang="ru-RU" i="1" dirty="0"/>
              <a:t> </a:t>
            </a:r>
            <a:r>
              <a:rPr lang="ru-RU" i="1" dirty="0" err="1"/>
              <a:t>проголосували</a:t>
            </a:r>
            <a:r>
              <a:rPr lang="ru-RU" i="1" dirty="0"/>
              <a:t> за </a:t>
            </a:r>
            <a:r>
              <a:rPr lang="ru-RU" i="1" dirty="0" err="1"/>
              <a:t>дію</a:t>
            </a:r>
            <a:r>
              <a:rPr lang="ru-RU" i="1" dirty="0"/>
              <a:t>, а не </a:t>
            </a:r>
            <a:r>
              <a:rPr lang="ru-RU" i="1" dirty="0" err="1"/>
              <a:t>політику</a:t>
            </a:r>
            <a:r>
              <a:rPr lang="ru-RU" i="1" dirty="0"/>
              <a:t>, як </a:t>
            </a:r>
            <a:r>
              <a:rPr lang="ru-RU" i="1" dirty="0" err="1"/>
              <a:t>зазвичай</a:t>
            </a:r>
            <a:r>
              <a:rPr lang="ru-RU" i="1" dirty="0"/>
              <a:t>. Ви </a:t>
            </a:r>
            <a:r>
              <a:rPr lang="ru-RU" i="1" dirty="0" err="1"/>
              <a:t>вибрали</a:t>
            </a:r>
            <a:r>
              <a:rPr lang="ru-RU" i="1" dirty="0"/>
              <a:t> нас, </a:t>
            </a:r>
            <a:r>
              <a:rPr lang="ru-RU" i="1" dirty="0" err="1"/>
              <a:t>щоб</a:t>
            </a:r>
            <a:r>
              <a:rPr lang="ru-RU" i="1" dirty="0"/>
              <a:t> ми </a:t>
            </a:r>
            <a:r>
              <a:rPr lang="ru-RU" i="1" dirty="0" err="1"/>
              <a:t>зосередилися</a:t>
            </a:r>
            <a:r>
              <a:rPr lang="ru-RU" i="1" dirty="0"/>
              <a:t> на ваших </a:t>
            </a:r>
            <a:r>
              <a:rPr lang="ru-RU" i="1" dirty="0" err="1"/>
              <a:t>робочих</a:t>
            </a:r>
            <a:r>
              <a:rPr lang="ru-RU" i="1" dirty="0"/>
              <a:t> </a:t>
            </a:r>
            <a:r>
              <a:rPr lang="ru-RU" i="1" dirty="0" err="1"/>
              <a:t>місцях</a:t>
            </a:r>
            <a:r>
              <a:rPr lang="ru-RU" i="1" dirty="0"/>
              <a:t>, а не </a:t>
            </a:r>
            <a:r>
              <a:rPr lang="ru-RU" i="1" dirty="0" err="1"/>
              <a:t>своїх</a:t>
            </a:r>
            <a:r>
              <a:rPr lang="ru-RU" i="1" dirty="0"/>
              <a:t>. І в </a:t>
            </a:r>
            <a:r>
              <a:rPr lang="ru-RU" i="1" dirty="0" err="1"/>
              <a:t>наступні</a:t>
            </a:r>
            <a:r>
              <a:rPr lang="ru-RU" i="1" dirty="0"/>
              <a:t> </a:t>
            </a:r>
            <a:r>
              <a:rPr lang="ru-RU" i="1" dirty="0" err="1"/>
              <a:t>тижні</a:t>
            </a:r>
            <a:r>
              <a:rPr lang="ru-RU" i="1" dirty="0"/>
              <a:t> та </a:t>
            </a:r>
            <a:r>
              <a:rPr lang="ru-RU" i="1" dirty="0" err="1"/>
              <a:t>місяці</a:t>
            </a:r>
            <a:r>
              <a:rPr lang="ru-RU" i="1" dirty="0"/>
              <a:t> я </a:t>
            </a:r>
            <a:r>
              <a:rPr lang="ru-RU" i="1" dirty="0" err="1"/>
              <a:t>розраховую</a:t>
            </a:r>
            <a:r>
              <a:rPr lang="ru-RU" i="1" dirty="0"/>
              <a:t> на </a:t>
            </a:r>
            <a:r>
              <a:rPr lang="ru-RU" i="1" dirty="0" err="1"/>
              <a:t>співпрацю</a:t>
            </a:r>
            <a:r>
              <a:rPr lang="ru-RU" i="1" dirty="0"/>
              <a:t> з </a:t>
            </a:r>
            <a:r>
              <a:rPr lang="ru-RU" i="1" dirty="0" err="1"/>
              <a:t>лідерами</a:t>
            </a:r>
            <a:r>
              <a:rPr lang="ru-RU" i="1" dirty="0"/>
              <a:t> </a:t>
            </a:r>
            <a:r>
              <a:rPr lang="ru-RU" i="1" dirty="0" err="1"/>
              <a:t>обох</a:t>
            </a:r>
            <a:r>
              <a:rPr lang="ru-RU" i="1" dirty="0"/>
              <a:t> </a:t>
            </a:r>
            <a:r>
              <a:rPr lang="ru-RU" i="1" dirty="0" err="1"/>
              <a:t>партій</a:t>
            </a:r>
            <a:r>
              <a:rPr lang="ru-RU" i="1" dirty="0"/>
              <a:t>, </a:t>
            </a:r>
            <a:r>
              <a:rPr lang="ru-RU" i="1" dirty="0" err="1"/>
              <a:t>щоб</a:t>
            </a:r>
            <a:r>
              <a:rPr lang="ru-RU" i="1" dirty="0"/>
              <a:t> </a:t>
            </a:r>
            <a:r>
              <a:rPr lang="ru-RU" i="1" dirty="0" err="1"/>
              <a:t>дати</a:t>
            </a:r>
            <a:r>
              <a:rPr lang="ru-RU" i="1" dirty="0"/>
              <a:t> </a:t>
            </a:r>
            <a:r>
              <a:rPr lang="ru-RU" i="1" dirty="0" err="1"/>
              <a:t>відповідь</a:t>
            </a:r>
            <a:r>
              <a:rPr lang="ru-RU" i="1" dirty="0"/>
              <a:t> на </a:t>
            </a:r>
            <a:r>
              <a:rPr lang="ru-RU" i="1" dirty="0" err="1"/>
              <a:t>виклики</a:t>
            </a:r>
            <a:r>
              <a:rPr lang="ru-RU" i="1" dirty="0"/>
              <a:t>, </a:t>
            </a:r>
            <a:r>
              <a:rPr lang="ru-RU" i="1" dirty="0" err="1"/>
              <a:t>які</a:t>
            </a:r>
            <a:r>
              <a:rPr lang="ru-RU" i="1" dirty="0"/>
              <a:t> </a:t>
            </a:r>
            <a:r>
              <a:rPr lang="ru-RU" i="1" dirty="0" err="1"/>
              <a:t>можна</a:t>
            </a:r>
            <a:r>
              <a:rPr lang="ru-RU" i="1" dirty="0"/>
              <a:t> </a:t>
            </a:r>
            <a:r>
              <a:rPr lang="ru-RU" i="1" dirty="0" err="1"/>
              <a:t>розв'язати</a:t>
            </a:r>
            <a:r>
              <a:rPr lang="ru-RU" i="1" dirty="0"/>
              <a:t> </a:t>
            </a:r>
            <a:r>
              <a:rPr lang="ru-RU" i="1" dirty="0" err="1"/>
              <a:t>тільки</a:t>
            </a:r>
            <a:r>
              <a:rPr lang="ru-RU" i="1" dirty="0"/>
              <a:t> </a:t>
            </a:r>
            <a:r>
              <a:rPr lang="ru-RU" i="1" dirty="0" err="1"/>
              <a:t>спільно</a:t>
            </a:r>
            <a:r>
              <a:rPr lang="ru-RU" i="1" dirty="0"/>
              <a:t>: </a:t>
            </a:r>
            <a:r>
              <a:rPr lang="ru-RU" i="1" dirty="0" err="1"/>
              <a:t>зменшуючи</a:t>
            </a:r>
            <a:r>
              <a:rPr lang="ru-RU" i="1" dirty="0"/>
              <a:t> </a:t>
            </a:r>
            <a:r>
              <a:rPr lang="ru-RU" i="1" dirty="0" err="1"/>
              <a:t>дефіцит</a:t>
            </a:r>
            <a:r>
              <a:rPr lang="ru-RU" i="1" dirty="0"/>
              <a:t>, </a:t>
            </a:r>
            <a:r>
              <a:rPr lang="ru-RU" i="1" dirty="0" err="1"/>
              <a:t>реформуючи</a:t>
            </a:r>
            <a:r>
              <a:rPr lang="ru-RU" i="1" dirty="0"/>
              <a:t> </a:t>
            </a:r>
            <a:r>
              <a:rPr lang="ru-RU" i="1" dirty="0" err="1"/>
              <a:t>податковий</a:t>
            </a:r>
            <a:r>
              <a:rPr lang="ru-RU" i="1" dirty="0"/>
              <a:t> кодекс, </a:t>
            </a:r>
            <a:r>
              <a:rPr lang="ru-RU" i="1" dirty="0" err="1"/>
              <a:t>виправляючи</a:t>
            </a:r>
            <a:r>
              <a:rPr lang="ru-RU" i="1" dirty="0"/>
              <a:t> </a:t>
            </a:r>
            <a:r>
              <a:rPr lang="ru-RU" i="1" dirty="0" err="1"/>
              <a:t>іміграційну</a:t>
            </a:r>
            <a:r>
              <a:rPr lang="ru-RU" i="1" dirty="0"/>
              <a:t> систему та </a:t>
            </a:r>
            <a:r>
              <a:rPr lang="ru-RU" i="1" dirty="0" err="1"/>
              <a:t>звільняючись</a:t>
            </a:r>
            <a:r>
              <a:rPr lang="ru-RU" i="1" dirty="0"/>
              <a:t> </a:t>
            </a:r>
            <a:r>
              <a:rPr lang="ru-RU" i="1" dirty="0" err="1"/>
              <a:t>від</a:t>
            </a:r>
            <a:r>
              <a:rPr lang="ru-RU" i="1" dirty="0"/>
              <a:t> </a:t>
            </a:r>
            <a:r>
              <a:rPr lang="ru-RU" i="1" dirty="0" err="1"/>
              <a:t>залежності</a:t>
            </a:r>
            <a:r>
              <a:rPr lang="ru-RU" i="1" dirty="0"/>
              <a:t> </a:t>
            </a:r>
            <a:r>
              <a:rPr lang="ru-RU" i="1" dirty="0" err="1"/>
              <a:t>від</a:t>
            </a:r>
            <a:r>
              <a:rPr lang="ru-RU" i="1" dirty="0"/>
              <a:t> </a:t>
            </a:r>
            <a:r>
              <a:rPr lang="ru-RU" i="1" dirty="0" err="1"/>
              <a:t>імпортної</a:t>
            </a:r>
            <a:r>
              <a:rPr lang="ru-RU" i="1" dirty="0"/>
              <a:t> </a:t>
            </a:r>
            <a:r>
              <a:rPr lang="ru-RU" i="1" dirty="0" err="1"/>
              <a:t>нафти</a:t>
            </a:r>
            <a:r>
              <a:rPr lang="ru-RU" i="1" dirty="0"/>
              <a:t>. В нас </a:t>
            </a:r>
            <a:r>
              <a:rPr lang="ru-RU" i="1" dirty="0" err="1"/>
              <a:t>ще</a:t>
            </a:r>
            <a:r>
              <a:rPr lang="ru-RU" i="1" dirty="0"/>
              <a:t> </a:t>
            </a:r>
            <a:r>
              <a:rPr lang="ru-RU" i="1" dirty="0" err="1"/>
              <a:t>багато</a:t>
            </a:r>
            <a:r>
              <a:rPr lang="ru-RU" i="1" dirty="0"/>
              <a:t> </a:t>
            </a:r>
            <a:r>
              <a:rPr lang="ru-RU" i="1" dirty="0" err="1"/>
              <a:t>роботи</a:t>
            </a:r>
            <a:r>
              <a:rPr lang="ru-RU" i="1" dirty="0" smtClean="0"/>
              <a:t>».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9138283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060848"/>
            <a:ext cx="4692352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880828"/>
            <a:ext cx="4608512" cy="4464496"/>
          </a:xfrm>
        </p:spPr>
        <p:txBody>
          <a:bodyPr>
            <a:normAutofit fontScale="92500"/>
          </a:bodyPr>
          <a:lstStyle/>
          <a:p>
            <a:r>
              <a:rPr lang="ru-RU" dirty="0"/>
              <a:t>Одним з перших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указів</a:t>
            </a:r>
            <a:r>
              <a:rPr lang="ru-RU" dirty="0"/>
              <a:t> на </a:t>
            </a:r>
            <a:r>
              <a:rPr lang="ru-RU" dirty="0" err="1"/>
              <a:t>посаді</a:t>
            </a:r>
            <a:r>
              <a:rPr lang="ru-RU" dirty="0"/>
              <a:t> президента США Барак Обама </a:t>
            </a:r>
            <a:r>
              <a:rPr lang="ru-RU" dirty="0" err="1"/>
              <a:t>розпорядився</a:t>
            </a:r>
            <a:r>
              <a:rPr lang="ru-RU" dirty="0"/>
              <a:t> </a:t>
            </a:r>
            <a:r>
              <a:rPr lang="ru-RU" dirty="0" err="1"/>
              <a:t>закрити</a:t>
            </a:r>
            <a:r>
              <a:rPr lang="ru-RU" dirty="0"/>
              <a:t> </a:t>
            </a:r>
            <a:r>
              <a:rPr lang="ru-RU" dirty="0" err="1"/>
              <a:t>в'язницю</a:t>
            </a:r>
            <a:r>
              <a:rPr lang="ru-RU" dirty="0"/>
              <a:t> Дельта на </a:t>
            </a:r>
            <a:r>
              <a:rPr lang="ru-RU" dirty="0" err="1"/>
              <a:t>військовій</a:t>
            </a:r>
            <a:r>
              <a:rPr lang="ru-RU" dirty="0"/>
              <a:t> </a:t>
            </a:r>
            <a:r>
              <a:rPr lang="ru-RU" dirty="0" err="1"/>
              <a:t>базі</a:t>
            </a:r>
            <a:r>
              <a:rPr lang="ru-RU" dirty="0"/>
              <a:t> </a:t>
            </a:r>
            <a:r>
              <a:rPr lang="ru-RU" dirty="0" smtClean="0"/>
              <a:t>Гуантанамо де </a:t>
            </a:r>
            <a:r>
              <a:rPr lang="ru-RU" dirty="0" err="1"/>
              <a:t>полонені</a:t>
            </a:r>
            <a:r>
              <a:rPr lang="ru-RU" dirty="0"/>
              <a:t> </a:t>
            </a:r>
            <a:r>
              <a:rPr lang="ru-RU" dirty="0" err="1"/>
              <a:t>утримувалися</a:t>
            </a:r>
            <a:r>
              <a:rPr lang="ru-RU" dirty="0"/>
              <a:t> поза </a:t>
            </a:r>
            <a:r>
              <a:rPr lang="ru-RU" dirty="0" err="1"/>
              <a:t>дією</a:t>
            </a:r>
            <a:r>
              <a:rPr lang="ru-RU" dirty="0"/>
              <a:t> норм </a:t>
            </a:r>
            <a:r>
              <a:rPr lang="ru-RU" dirty="0" err="1"/>
              <a:t>американського</a:t>
            </a:r>
            <a:r>
              <a:rPr lang="ru-RU" dirty="0"/>
              <a:t> та </a:t>
            </a:r>
            <a:r>
              <a:rPr lang="ru-RU" dirty="0" err="1"/>
              <a:t>міжнародного</a:t>
            </a:r>
            <a:r>
              <a:rPr lang="ru-RU" dirty="0"/>
              <a:t> </a:t>
            </a:r>
            <a:r>
              <a:rPr lang="ru-RU" dirty="0" err="1"/>
              <a:t>законодавства</a:t>
            </a:r>
            <a:r>
              <a:rPr lang="ru-RU" dirty="0"/>
              <a:t>. Указом </a:t>
            </a:r>
            <a:r>
              <a:rPr lang="ru-RU" dirty="0" err="1"/>
              <a:t>передбачено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закрити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в'язниці</a:t>
            </a:r>
            <a:r>
              <a:rPr lang="ru-RU" dirty="0"/>
              <a:t> ЦРУ в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, де </a:t>
            </a:r>
            <a:r>
              <a:rPr lang="ru-RU" dirty="0" err="1"/>
              <a:t>тримають</a:t>
            </a:r>
            <a:r>
              <a:rPr lang="ru-RU" dirty="0"/>
              <a:t> і </a:t>
            </a:r>
            <a:r>
              <a:rPr lang="ru-RU" dirty="0" err="1"/>
              <a:t>допитують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, </a:t>
            </a:r>
            <a:r>
              <a:rPr lang="ru-RU" dirty="0" err="1"/>
              <a:t>причетних</a:t>
            </a:r>
            <a:r>
              <a:rPr lang="ru-RU" dirty="0"/>
              <a:t>, як </a:t>
            </a:r>
            <a:r>
              <a:rPr lang="ru-RU" dirty="0" err="1"/>
              <a:t>вважають</a:t>
            </a:r>
            <a:r>
              <a:rPr lang="ru-RU" dirty="0"/>
              <a:t>, до </a:t>
            </a:r>
            <a:r>
              <a:rPr lang="ru-RU" dirty="0" err="1"/>
              <a:t>міжнародного</a:t>
            </a:r>
            <a:r>
              <a:rPr lang="ru-RU" dirty="0"/>
              <a:t> </a:t>
            </a:r>
            <a:r>
              <a:rPr lang="ru-RU" dirty="0" err="1"/>
              <a:t>тероризму</a:t>
            </a:r>
            <a:r>
              <a:rPr lang="ru-RU" dirty="0"/>
              <a:t>. </a:t>
            </a:r>
            <a:r>
              <a:rPr lang="ru-RU" dirty="0" err="1"/>
              <a:t>Забороняється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суворе</a:t>
            </a:r>
            <a:r>
              <a:rPr lang="ru-RU" dirty="0"/>
              <a:t> </a:t>
            </a:r>
            <a:r>
              <a:rPr lang="ru-RU" dirty="0" err="1"/>
              <a:t>поводження</a:t>
            </a:r>
            <a:r>
              <a:rPr lang="ru-RU" dirty="0"/>
              <a:t> з </a:t>
            </a:r>
            <a:r>
              <a:rPr lang="ru-RU" dirty="0" err="1"/>
              <a:t>тими</a:t>
            </a:r>
            <a:r>
              <a:rPr lang="ru-RU" dirty="0"/>
              <a:t> </a:t>
            </a:r>
            <a:r>
              <a:rPr lang="ru-RU" dirty="0" err="1"/>
              <a:t>в'язнями</a:t>
            </a:r>
            <a:r>
              <a:rPr lang="ru-RU" dirty="0"/>
              <a:t> й </a:t>
            </a:r>
            <a:r>
              <a:rPr lang="ru-RU" dirty="0" err="1"/>
              <a:t>тортури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692696"/>
            <a:ext cx="7560840" cy="1008112"/>
          </a:xfrm>
        </p:spPr>
        <p:txBody>
          <a:bodyPr/>
          <a:lstStyle/>
          <a:p>
            <a:r>
              <a:rPr lang="ru-RU" sz="4000" dirty="0" err="1"/>
              <a:t>Зміни</a:t>
            </a:r>
            <a:r>
              <a:rPr lang="ru-RU" sz="4000" dirty="0"/>
              <a:t> в </a:t>
            </a:r>
            <a:r>
              <a:rPr lang="ru-RU" sz="4000" dirty="0" err="1"/>
              <a:t>політиці</a:t>
            </a:r>
            <a:r>
              <a:rPr lang="ru-RU" sz="4000" dirty="0"/>
              <a:t> «</a:t>
            </a:r>
            <a:r>
              <a:rPr lang="ru-RU" sz="4000" dirty="0" err="1"/>
              <a:t>боротьби</a:t>
            </a:r>
            <a:r>
              <a:rPr lang="ru-RU" sz="4000" dirty="0"/>
              <a:t> з </a:t>
            </a:r>
            <a:r>
              <a:rPr lang="ru-RU" sz="4000" dirty="0" err="1"/>
              <a:t>тероризмом</a:t>
            </a:r>
            <a:r>
              <a:rPr lang="ru-RU" sz="4000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8218119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501008"/>
            <a:ext cx="5688631" cy="3014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196752"/>
            <a:ext cx="7632848" cy="3312368"/>
          </a:xfrm>
        </p:spPr>
        <p:txBody>
          <a:bodyPr/>
          <a:lstStyle/>
          <a:p>
            <a:r>
              <a:rPr lang="ru-RU" dirty="0"/>
              <a:t>17 лютого 2009 року Обама </a:t>
            </a:r>
            <a:r>
              <a:rPr lang="ru-RU" dirty="0" err="1"/>
              <a:t>підписав</a:t>
            </a:r>
            <a:r>
              <a:rPr lang="ru-RU" dirty="0"/>
              <a:t> закон (англ. </a:t>
            </a:r>
            <a:r>
              <a:rPr lang="en-US" dirty="0"/>
              <a:t>The American Recovery and Reinvestment Act) </a:t>
            </a:r>
            <a:r>
              <a:rPr lang="ru-RU" dirty="0"/>
              <a:t>про </a:t>
            </a:r>
            <a:r>
              <a:rPr lang="ru-RU" dirty="0" err="1"/>
              <a:t>виділення</a:t>
            </a:r>
            <a:r>
              <a:rPr lang="ru-RU" dirty="0"/>
              <a:t> 787 млрд </a:t>
            </a:r>
            <a:r>
              <a:rPr lang="ru-RU" dirty="0" err="1"/>
              <a:t>доларів</a:t>
            </a:r>
            <a:r>
              <a:rPr lang="ru-RU" dirty="0"/>
              <a:t> США для </a:t>
            </a:r>
            <a:r>
              <a:rPr lang="ru-RU" dirty="0" err="1"/>
              <a:t>пом'якшення</a:t>
            </a:r>
            <a:r>
              <a:rPr lang="ru-RU" dirty="0"/>
              <a:t> </a:t>
            </a:r>
            <a:r>
              <a:rPr lang="ru-RU" dirty="0" err="1"/>
              <a:t>наслідків</a:t>
            </a:r>
            <a:r>
              <a:rPr lang="ru-RU" dirty="0"/>
              <a:t> </a:t>
            </a:r>
            <a:r>
              <a:rPr lang="ru-RU" dirty="0" err="1"/>
              <a:t>рецесії</a:t>
            </a:r>
            <a:r>
              <a:rPr lang="ru-RU" dirty="0"/>
              <a:t>, </a:t>
            </a:r>
            <a:r>
              <a:rPr lang="ru-RU" dirty="0" err="1"/>
              <a:t>викликаної</a:t>
            </a:r>
            <a:r>
              <a:rPr lang="ru-RU" dirty="0"/>
              <a:t> </a:t>
            </a:r>
            <a:r>
              <a:rPr lang="ru-RU" dirty="0" err="1"/>
              <a:t>іпотечною</a:t>
            </a:r>
            <a:r>
              <a:rPr lang="ru-RU" dirty="0"/>
              <a:t> </a:t>
            </a:r>
            <a:r>
              <a:rPr lang="ru-RU" dirty="0" err="1"/>
              <a:t>кризою</a:t>
            </a:r>
            <a:r>
              <a:rPr lang="ru-RU" dirty="0"/>
              <a:t>, </a:t>
            </a:r>
            <a:r>
              <a:rPr lang="ru-RU" dirty="0" err="1"/>
              <a:t>також</a:t>
            </a:r>
            <a:r>
              <a:rPr lang="ru-RU" dirty="0"/>
              <a:t> результатом </a:t>
            </a:r>
            <a:r>
              <a:rPr lang="ru-RU" dirty="0" err="1"/>
              <a:t>кредитної</a:t>
            </a:r>
            <a:r>
              <a:rPr lang="ru-RU" dirty="0"/>
              <a:t> </a:t>
            </a:r>
            <a:r>
              <a:rPr lang="ru-RU" dirty="0" err="1"/>
              <a:t>кризи</a:t>
            </a:r>
            <a:r>
              <a:rPr lang="ru-RU" dirty="0"/>
              <a:t>. За словами </a:t>
            </a:r>
            <a:r>
              <a:rPr lang="ru-RU" dirty="0" err="1"/>
              <a:t>Обами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цьому</a:t>
            </a:r>
            <a:r>
              <a:rPr lang="ru-RU" dirty="0"/>
              <a:t> плану в США буде створено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збережено</a:t>
            </a:r>
            <a:r>
              <a:rPr lang="ru-RU" dirty="0"/>
              <a:t> 3½ </a:t>
            </a:r>
            <a:r>
              <a:rPr lang="ru-RU" dirty="0" err="1"/>
              <a:t>мільйони</a:t>
            </a:r>
            <a:r>
              <a:rPr lang="ru-RU" dirty="0"/>
              <a:t> </a:t>
            </a:r>
            <a:r>
              <a:rPr lang="ru-RU" dirty="0" err="1"/>
              <a:t>робочих</a:t>
            </a:r>
            <a:r>
              <a:rPr lang="ru-RU" dirty="0"/>
              <a:t> </a:t>
            </a:r>
            <a:r>
              <a:rPr lang="ru-RU" dirty="0" err="1"/>
              <a:t>місць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наступних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років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260648"/>
            <a:ext cx="7543800" cy="914400"/>
          </a:xfrm>
        </p:spPr>
        <p:txBody>
          <a:bodyPr/>
          <a:lstStyle/>
          <a:p>
            <a:r>
              <a:rPr lang="ru-RU" dirty="0" err="1"/>
              <a:t>Економічна</a:t>
            </a:r>
            <a:r>
              <a:rPr lang="ru-RU" dirty="0"/>
              <a:t> </a:t>
            </a:r>
            <a:r>
              <a:rPr lang="ru-RU" dirty="0" err="1"/>
              <a:t>політика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26963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4763846" cy="5091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563888" y="1150961"/>
            <a:ext cx="5472608" cy="5518399"/>
          </a:xfrm>
        </p:spPr>
        <p:txBody>
          <a:bodyPr>
            <a:normAutofit/>
          </a:bodyPr>
          <a:lstStyle/>
          <a:p>
            <a:r>
              <a:rPr lang="ru-RU" sz="2000" dirty="0"/>
              <a:t>Одною з </a:t>
            </a:r>
            <a:r>
              <a:rPr lang="ru-RU" sz="2000" dirty="0" err="1"/>
              <a:t>головних</a:t>
            </a:r>
            <a:r>
              <a:rPr lang="ru-RU" sz="2000" dirty="0"/>
              <a:t> </a:t>
            </a:r>
            <a:r>
              <a:rPr lang="ru-RU" sz="2000" dirty="0" err="1"/>
              <a:t>обіцянок</a:t>
            </a:r>
            <a:r>
              <a:rPr lang="ru-RU" sz="2000" dirty="0"/>
              <a:t>, з </a:t>
            </a:r>
            <a:r>
              <a:rPr lang="ru-RU" sz="2000" dirty="0" err="1"/>
              <a:t>якою</a:t>
            </a:r>
            <a:r>
              <a:rPr lang="ru-RU" sz="2000" dirty="0"/>
              <a:t> Обама </a:t>
            </a:r>
            <a:r>
              <a:rPr lang="ru-RU" sz="2000" dirty="0" err="1"/>
              <a:t>прийшов</a:t>
            </a:r>
            <a:r>
              <a:rPr lang="ru-RU" sz="2000" dirty="0"/>
              <a:t> у </a:t>
            </a:r>
            <a:r>
              <a:rPr lang="ru-RU" sz="2000" dirty="0" err="1"/>
              <a:t>Білий</a:t>
            </a:r>
            <a:r>
              <a:rPr lang="ru-RU" sz="2000" dirty="0"/>
              <a:t> </a:t>
            </a:r>
            <a:r>
              <a:rPr lang="ru-RU" sz="2000" dirty="0" err="1"/>
              <a:t>дім</a:t>
            </a:r>
            <a:r>
              <a:rPr lang="ru-RU" sz="2000" dirty="0"/>
              <a:t>, </a:t>
            </a:r>
            <a:r>
              <a:rPr lang="ru-RU" sz="2000" dirty="0" err="1"/>
              <a:t>було</a:t>
            </a:r>
            <a:r>
              <a:rPr lang="ru-RU" sz="2000" dirty="0"/>
              <a:t> </a:t>
            </a:r>
            <a:r>
              <a:rPr lang="ru-RU" sz="2000" dirty="0" err="1"/>
              <a:t>питання</a:t>
            </a:r>
            <a:r>
              <a:rPr lang="ru-RU" sz="2000" dirty="0"/>
              <a:t> </a:t>
            </a:r>
            <a:r>
              <a:rPr lang="ru-RU" sz="2000" dirty="0" err="1"/>
              <a:t>масштабної</a:t>
            </a:r>
            <a:r>
              <a:rPr lang="ru-RU" sz="2000" dirty="0"/>
              <a:t> </a:t>
            </a:r>
            <a:r>
              <a:rPr lang="ru-RU" sz="2000" dirty="0" err="1"/>
              <a:t>реформи</a:t>
            </a:r>
            <a:r>
              <a:rPr lang="ru-RU" sz="2000" dirty="0"/>
              <a:t> </a:t>
            </a:r>
            <a:r>
              <a:rPr lang="ru-RU" sz="2000" dirty="0" err="1"/>
              <a:t>сфери</a:t>
            </a:r>
            <a:r>
              <a:rPr lang="ru-RU" sz="2000" dirty="0"/>
              <a:t> </a:t>
            </a:r>
            <a:r>
              <a:rPr lang="ru-RU" sz="2000" dirty="0" err="1"/>
              <a:t>охорони</a:t>
            </a:r>
            <a:r>
              <a:rPr lang="ru-RU" sz="2000" dirty="0"/>
              <a:t> </a:t>
            </a:r>
            <a:r>
              <a:rPr lang="ru-RU" sz="2000" dirty="0" err="1"/>
              <a:t>здоров'я</a:t>
            </a:r>
            <a:r>
              <a:rPr lang="ru-RU" sz="2000" dirty="0"/>
              <a:t> і </a:t>
            </a:r>
            <a:r>
              <a:rPr lang="ru-RU" sz="2000" dirty="0" err="1"/>
              <a:t>медичного</a:t>
            </a:r>
            <a:r>
              <a:rPr lang="ru-RU" sz="2000" dirty="0"/>
              <a:t> </a:t>
            </a:r>
            <a:r>
              <a:rPr lang="ru-RU" sz="2000" dirty="0" err="1"/>
              <a:t>страхування</a:t>
            </a:r>
            <a:r>
              <a:rPr lang="ru-RU" sz="2000" dirty="0"/>
              <a:t>. </a:t>
            </a:r>
            <a:r>
              <a:rPr lang="ru-RU" sz="2000" dirty="0" err="1"/>
              <a:t>Питання</a:t>
            </a:r>
            <a:r>
              <a:rPr lang="ru-RU" sz="2000" dirty="0"/>
              <a:t> про реформу </a:t>
            </a:r>
            <a:r>
              <a:rPr lang="ru-RU" sz="2000" dirty="0" err="1"/>
              <a:t>назріло</a:t>
            </a:r>
            <a:r>
              <a:rPr lang="ru-RU" sz="2000" dirty="0"/>
              <a:t> давно: при </a:t>
            </a:r>
            <a:r>
              <a:rPr lang="ru-RU" sz="2000" dirty="0" err="1"/>
              <a:t>платній</a:t>
            </a:r>
            <a:r>
              <a:rPr lang="ru-RU" sz="2000" dirty="0"/>
              <a:t> </a:t>
            </a:r>
            <a:r>
              <a:rPr lang="ru-RU" sz="2000" dirty="0" err="1"/>
              <a:t>медицині</a:t>
            </a:r>
            <a:r>
              <a:rPr lang="ru-RU" sz="2000" dirty="0"/>
              <a:t> </a:t>
            </a:r>
            <a:r>
              <a:rPr lang="ru-RU" sz="2000" dirty="0" err="1"/>
              <a:t>понад</a:t>
            </a:r>
            <a:r>
              <a:rPr lang="ru-RU" sz="2000" dirty="0"/>
              <a:t> 30 </a:t>
            </a:r>
            <a:r>
              <a:rPr lang="ru-RU" sz="2000" dirty="0" err="1"/>
              <a:t>мільйонів</a:t>
            </a:r>
            <a:r>
              <a:rPr lang="ru-RU" sz="2000" dirty="0"/>
              <a:t> людей в США </a:t>
            </a:r>
            <a:r>
              <a:rPr lang="ru-RU" sz="2000" dirty="0" err="1"/>
              <a:t>живуть</a:t>
            </a:r>
            <a:r>
              <a:rPr lang="ru-RU" sz="2000" dirty="0"/>
              <a:t> без </a:t>
            </a:r>
            <a:r>
              <a:rPr lang="ru-RU" sz="2000" dirty="0" err="1"/>
              <a:t>медичної</a:t>
            </a:r>
            <a:r>
              <a:rPr lang="ru-RU" sz="2000" dirty="0"/>
              <a:t> страховки. Як </a:t>
            </a:r>
            <a:r>
              <a:rPr lang="ru-RU" sz="2000" dirty="0" err="1"/>
              <a:t>запевняє</a:t>
            </a:r>
            <a:r>
              <a:rPr lang="ru-RU" sz="2000" dirty="0"/>
              <a:t> </a:t>
            </a:r>
            <a:r>
              <a:rPr lang="ru-RU" sz="2000" dirty="0" err="1"/>
              <a:t>американський</a:t>
            </a:r>
            <a:r>
              <a:rPr lang="ru-RU" sz="2000" dirty="0"/>
              <a:t> президент, реформа </a:t>
            </a:r>
            <a:r>
              <a:rPr lang="ru-RU" sz="2000" dirty="0" err="1"/>
              <a:t>охорони</a:t>
            </a:r>
            <a:r>
              <a:rPr lang="ru-RU" sz="2000" dirty="0"/>
              <a:t> </a:t>
            </a:r>
            <a:r>
              <a:rPr lang="ru-RU" sz="2000" dirty="0" err="1"/>
              <a:t>здоров'я</a:t>
            </a:r>
            <a:r>
              <a:rPr lang="ru-RU" sz="2000" dirty="0"/>
              <a:t> </a:t>
            </a:r>
            <a:r>
              <a:rPr lang="ru-RU" sz="2000" dirty="0" err="1"/>
              <a:t>зробить</a:t>
            </a:r>
            <a:r>
              <a:rPr lang="ru-RU" sz="2000" dirty="0"/>
              <a:t> </a:t>
            </a:r>
            <a:r>
              <a:rPr lang="ru-RU" sz="2000" dirty="0" err="1"/>
              <a:t>медстрахування</a:t>
            </a:r>
            <a:r>
              <a:rPr lang="ru-RU" sz="2000" dirty="0"/>
              <a:t> </a:t>
            </a:r>
            <a:r>
              <a:rPr lang="ru-RU" sz="2000" dirty="0" err="1"/>
              <a:t>доступнішим</a:t>
            </a:r>
            <a:r>
              <a:rPr lang="ru-RU" sz="2000" dirty="0"/>
              <a:t>, заборонить </a:t>
            </a:r>
            <a:r>
              <a:rPr lang="ru-RU" sz="2000" dirty="0" err="1"/>
              <a:t>страховим</a:t>
            </a:r>
            <a:r>
              <a:rPr lang="ru-RU" sz="2000" dirty="0"/>
              <a:t> </a:t>
            </a:r>
            <a:r>
              <a:rPr lang="ru-RU" sz="2000" dirty="0" err="1"/>
              <a:t>компаніями</a:t>
            </a:r>
            <a:r>
              <a:rPr lang="ru-RU" sz="2000" dirty="0"/>
              <a:t> </a:t>
            </a:r>
            <a:r>
              <a:rPr lang="ru-RU" sz="2000" dirty="0" err="1"/>
              <a:t>роздувати</a:t>
            </a:r>
            <a:r>
              <a:rPr lang="ru-RU" sz="2000" dirty="0"/>
              <a:t> </a:t>
            </a:r>
            <a:r>
              <a:rPr lang="ru-RU" sz="2000" dirty="0" err="1"/>
              <a:t>ціни</a:t>
            </a:r>
            <a:r>
              <a:rPr lang="ru-RU" sz="2000" dirty="0"/>
              <a:t> у </a:t>
            </a:r>
            <a:r>
              <a:rPr lang="ru-RU" sz="2000" dirty="0" err="1"/>
              <a:t>зв'язку</a:t>
            </a:r>
            <a:r>
              <a:rPr lang="ru-RU" sz="2000" dirty="0"/>
              <a:t> з </a:t>
            </a:r>
            <a:r>
              <a:rPr lang="ru-RU" sz="2000" dirty="0" err="1"/>
              <a:t>погіршенням</a:t>
            </a:r>
            <a:r>
              <a:rPr lang="ru-RU" sz="2000" dirty="0"/>
              <a:t> стану </a:t>
            </a:r>
            <a:r>
              <a:rPr lang="ru-RU" sz="2000" dirty="0" err="1"/>
              <a:t>здоров'я</a:t>
            </a:r>
            <a:r>
              <a:rPr lang="ru-RU" sz="2000" dirty="0"/>
              <a:t> </a:t>
            </a:r>
            <a:r>
              <a:rPr lang="ru-RU" sz="2000" dirty="0" err="1"/>
              <a:t>клієнтів</a:t>
            </a:r>
            <a:r>
              <a:rPr lang="ru-RU" sz="2000" dirty="0"/>
              <a:t>, а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ліквідує</a:t>
            </a:r>
            <a:r>
              <a:rPr lang="ru-RU" sz="2000" dirty="0"/>
              <a:t> низку </a:t>
            </a:r>
            <a:r>
              <a:rPr lang="ru-RU" sz="2000" dirty="0" err="1"/>
              <a:t>збиткових</a:t>
            </a:r>
            <a:r>
              <a:rPr lang="ru-RU" sz="2000" dirty="0"/>
              <a:t> статей.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0"/>
            <a:ext cx="7543800" cy="1346448"/>
          </a:xfrm>
        </p:spPr>
        <p:txBody>
          <a:bodyPr/>
          <a:lstStyle/>
          <a:p>
            <a:r>
              <a:rPr lang="ru-RU" sz="4400" dirty="0"/>
              <a:t>Реформа </a:t>
            </a:r>
            <a:r>
              <a:rPr lang="ru-RU" sz="4400" dirty="0" err="1"/>
              <a:t>охорони</a:t>
            </a:r>
            <a:r>
              <a:rPr lang="ru-RU" sz="4400" dirty="0"/>
              <a:t> </a:t>
            </a:r>
            <a:r>
              <a:rPr lang="ru-RU" sz="4400" dirty="0" err="1"/>
              <a:t>здоров'я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0861775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964" y="1844824"/>
            <a:ext cx="5898771" cy="4511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556792"/>
            <a:ext cx="5760640" cy="5097759"/>
          </a:xfrm>
        </p:spPr>
        <p:txBody>
          <a:bodyPr>
            <a:normAutofit fontScale="92500"/>
          </a:bodyPr>
          <a:lstStyle/>
          <a:p>
            <a:r>
              <a:rPr lang="ru-RU" dirty="0"/>
              <a:t>Реформа, </a:t>
            </a:r>
            <a:r>
              <a:rPr lang="ru-RU" dirty="0" err="1"/>
              <a:t>розроблена</a:t>
            </a:r>
            <a:r>
              <a:rPr lang="ru-RU" dirty="0"/>
              <a:t> демократами, </a:t>
            </a:r>
            <a:r>
              <a:rPr lang="ru-RU" dirty="0" err="1"/>
              <a:t>забороняє</a:t>
            </a:r>
            <a:r>
              <a:rPr lang="ru-RU" dirty="0"/>
              <a:t> банкам </a:t>
            </a:r>
            <a:r>
              <a:rPr lang="ru-RU" dirty="0" err="1"/>
              <a:t>проводити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 на </a:t>
            </a:r>
            <a:r>
              <a:rPr lang="ru-RU" dirty="0" err="1"/>
              <a:t>фінансових</a:t>
            </a:r>
            <a:r>
              <a:rPr lang="ru-RU" dirty="0"/>
              <a:t> ринках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власних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обмеження</a:t>
            </a:r>
            <a:r>
              <a:rPr lang="ru-RU" dirty="0"/>
              <a:t> для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банків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занадто</a:t>
            </a:r>
            <a:r>
              <a:rPr lang="ru-RU" dirty="0"/>
              <a:t> </a:t>
            </a: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кредитні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збанкрутували</a:t>
            </a:r>
            <a:r>
              <a:rPr lang="ru-RU" dirty="0"/>
              <a:t>, </a:t>
            </a:r>
            <a:r>
              <a:rPr lang="ru-RU" dirty="0" err="1"/>
              <a:t>ставлять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удар всю </a:t>
            </a:r>
            <a:r>
              <a:rPr lang="ru-RU" dirty="0" err="1"/>
              <a:t>фінансову</a:t>
            </a:r>
            <a:r>
              <a:rPr lang="ru-RU" dirty="0"/>
              <a:t> систему </a:t>
            </a:r>
            <a:r>
              <a:rPr lang="ru-RU" dirty="0" err="1"/>
              <a:t>країни</a:t>
            </a:r>
            <a:r>
              <a:rPr lang="ru-RU" dirty="0"/>
              <a:t>. </a:t>
            </a:r>
            <a:r>
              <a:rPr lang="ru-RU" dirty="0" err="1"/>
              <a:t>Творці</a:t>
            </a:r>
            <a:r>
              <a:rPr lang="ru-RU" dirty="0"/>
              <a:t> проекту </a:t>
            </a:r>
            <a:r>
              <a:rPr lang="ru-RU" dirty="0" err="1"/>
              <a:t>розробили</a:t>
            </a:r>
            <a:r>
              <a:rPr lang="ru-RU" dirty="0"/>
              <a:t> схему </a:t>
            </a:r>
            <a:r>
              <a:rPr lang="ru-RU" dirty="0" err="1"/>
              <a:t>ліквідації</a:t>
            </a:r>
            <a:r>
              <a:rPr lang="ru-RU" dirty="0"/>
              <a:t> </a:t>
            </a:r>
            <a:r>
              <a:rPr lang="ru-RU" dirty="0" err="1"/>
              <a:t>розорених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компаній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дозволить </a:t>
            </a:r>
            <a:r>
              <a:rPr lang="ru-RU" dirty="0" err="1"/>
              <a:t>мінімізувати</a:t>
            </a:r>
            <a:r>
              <a:rPr lang="ru-RU" dirty="0"/>
              <a:t> </a:t>
            </a:r>
            <a:r>
              <a:rPr lang="ru-RU" dirty="0" err="1"/>
              <a:t>наслідки</a:t>
            </a:r>
            <a:r>
              <a:rPr lang="ru-RU" dirty="0"/>
              <a:t> краху </a:t>
            </a:r>
            <a:r>
              <a:rPr lang="ru-RU" dirty="0" err="1"/>
              <a:t>конкретних</a:t>
            </a:r>
            <a:r>
              <a:rPr lang="ru-RU" dirty="0"/>
              <a:t> </a:t>
            </a:r>
            <a:r>
              <a:rPr lang="ru-RU" dirty="0" err="1"/>
              <a:t>організацій</a:t>
            </a:r>
            <a:r>
              <a:rPr lang="ru-RU" dirty="0"/>
              <a:t> для </a:t>
            </a:r>
            <a:r>
              <a:rPr lang="ru-RU" dirty="0" err="1"/>
              <a:t>економіки</a:t>
            </a:r>
            <a:r>
              <a:rPr lang="ru-RU" dirty="0"/>
              <a:t> в </a:t>
            </a:r>
            <a:r>
              <a:rPr lang="ru-RU" dirty="0" err="1"/>
              <a:t>цілому</a:t>
            </a:r>
            <a:r>
              <a:rPr lang="ru-RU" dirty="0"/>
              <a:t>. </a:t>
            </a:r>
            <a:r>
              <a:rPr lang="ru-RU" dirty="0" err="1"/>
              <a:t>Новий</a:t>
            </a:r>
            <a:r>
              <a:rPr lang="ru-RU" dirty="0"/>
              <a:t> закон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жорсткішого</a:t>
            </a:r>
            <a:r>
              <a:rPr lang="ru-RU" dirty="0"/>
              <a:t> контролю за </a:t>
            </a:r>
            <a:r>
              <a:rPr lang="ru-RU" dirty="0" err="1"/>
              <a:t>видачею</a:t>
            </a:r>
            <a:r>
              <a:rPr lang="ru-RU" dirty="0"/>
              <a:t> </a:t>
            </a:r>
            <a:r>
              <a:rPr lang="ru-RU" dirty="0" err="1"/>
              <a:t>кредитів</a:t>
            </a:r>
            <a:r>
              <a:rPr lang="ru-RU" dirty="0"/>
              <a:t> та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операціями</a:t>
            </a:r>
            <a:r>
              <a:rPr lang="ru-RU" dirty="0"/>
              <a:t>.</a:t>
            </a:r>
          </a:p>
          <a:p>
            <a:r>
              <a:rPr lang="ru-RU" dirty="0" err="1"/>
              <a:t>Крім</a:t>
            </a:r>
            <a:r>
              <a:rPr lang="ru-RU" dirty="0"/>
              <a:t> того, </a:t>
            </a:r>
            <a:r>
              <a:rPr lang="ru-RU" dirty="0" err="1"/>
              <a:t>передбачається</a:t>
            </a:r>
            <a:r>
              <a:rPr lang="ru-RU" dirty="0"/>
              <a:t> </a:t>
            </a:r>
            <a:r>
              <a:rPr lang="ru-RU" dirty="0" err="1"/>
              <a:t>створити</a:t>
            </a:r>
            <a:r>
              <a:rPr lang="ru-RU" dirty="0"/>
              <a:t> </a:t>
            </a:r>
            <a:r>
              <a:rPr lang="ru-RU" dirty="0" err="1"/>
              <a:t>спеціальне</a:t>
            </a:r>
            <a:r>
              <a:rPr lang="ru-RU" dirty="0"/>
              <a:t> агентство, яке буде </a:t>
            </a:r>
            <a:r>
              <a:rPr lang="ru-RU" dirty="0" err="1"/>
              <a:t>боротися</a:t>
            </a:r>
            <a:r>
              <a:rPr lang="ru-RU" dirty="0"/>
              <a:t> з </a:t>
            </a:r>
            <a:r>
              <a:rPr lang="ru-RU" dirty="0" err="1"/>
              <a:t>фінансовими</a:t>
            </a:r>
            <a:r>
              <a:rPr lang="ru-RU" dirty="0"/>
              <a:t> </a:t>
            </a:r>
            <a:r>
              <a:rPr lang="ru-RU" dirty="0" err="1"/>
              <a:t>махінаціями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260648"/>
            <a:ext cx="7543800" cy="914400"/>
          </a:xfrm>
        </p:spPr>
        <p:txBody>
          <a:bodyPr/>
          <a:lstStyle/>
          <a:p>
            <a:r>
              <a:rPr lang="ru-RU" sz="4000" dirty="0"/>
              <a:t>Реформа </a:t>
            </a:r>
            <a:r>
              <a:rPr lang="ru-RU" sz="4000" dirty="0" err="1"/>
              <a:t>фінансової</a:t>
            </a:r>
            <a:r>
              <a:rPr lang="ru-RU" sz="4000" dirty="0"/>
              <a:t> </a:t>
            </a:r>
            <a:r>
              <a:rPr lang="ru-RU" sz="4000" dirty="0" err="1"/>
              <a:t>системи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3334882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1" y="1484784"/>
            <a:ext cx="4424040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23928" y="1464122"/>
            <a:ext cx="5400600" cy="4824536"/>
          </a:xfrm>
        </p:spPr>
        <p:txBody>
          <a:bodyPr>
            <a:normAutofit/>
          </a:bodyPr>
          <a:lstStyle/>
          <a:p>
            <a:r>
              <a:rPr lang="ru-RU" sz="1600" dirty="0"/>
              <a:t>9</a:t>
            </a:r>
            <a:r>
              <a:rPr lang="ru-RU" dirty="0"/>
              <a:t> </a:t>
            </a:r>
            <a:r>
              <a:rPr lang="ru-RU" sz="1700" dirty="0" err="1"/>
              <a:t>жовтня</a:t>
            </a:r>
            <a:r>
              <a:rPr lang="ru-RU" sz="1700" dirty="0"/>
              <a:t> 2009 року </a:t>
            </a:r>
            <a:r>
              <a:rPr lang="ru-RU" sz="1700" dirty="0" err="1"/>
              <a:t>Нобелівський</a:t>
            </a:r>
            <a:r>
              <a:rPr lang="ru-RU" sz="1700" dirty="0"/>
              <a:t> </a:t>
            </a:r>
            <a:r>
              <a:rPr lang="ru-RU" sz="1700" dirty="0" err="1"/>
              <a:t>комітет</a:t>
            </a:r>
            <a:r>
              <a:rPr lang="ru-RU" sz="1700" dirty="0"/>
              <a:t> </a:t>
            </a:r>
            <a:r>
              <a:rPr lang="ru-RU" sz="1700" dirty="0" err="1"/>
              <a:t>оголосив</a:t>
            </a:r>
            <a:r>
              <a:rPr lang="ru-RU" sz="1700" dirty="0"/>
              <a:t>, </a:t>
            </a:r>
            <a:r>
              <a:rPr lang="ru-RU" sz="1700" dirty="0" err="1"/>
              <a:t>що</a:t>
            </a:r>
            <a:r>
              <a:rPr lang="ru-RU" sz="1700" dirty="0"/>
              <a:t> президент США Барак Обама став лауреатом </a:t>
            </a:r>
            <a:r>
              <a:rPr lang="ru-RU" sz="1700" dirty="0" err="1"/>
              <a:t>Нобелівської</a:t>
            </a:r>
            <a:r>
              <a:rPr lang="ru-RU" sz="1700" dirty="0"/>
              <a:t> </a:t>
            </a:r>
            <a:r>
              <a:rPr lang="ru-RU" sz="1700" dirty="0" err="1"/>
              <a:t>премії</a:t>
            </a:r>
            <a:r>
              <a:rPr lang="ru-RU" sz="1700" dirty="0"/>
              <a:t> миру за 2009 </a:t>
            </a:r>
            <a:r>
              <a:rPr lang="ru-RU" sz="1700" dirty="0" err="1"/>
              <a:t>рік</a:t>
            </a:r>
            <a:r>
              <a:rPr lang="ru-RU" sz="1700" dirty="0"/>
              <a:t>. </a:t>
            </a:r>
            <a:r>
              <a:rPr lang="ru-RU" sz="1700" dirty="0" err="1"/>
              <a:t>Нагорода</a:t>
            </a:r>
            <a:r>
              <a:rPr lang="ru-RU" sz="1700" dirty="0"/>
              <a:t> </a:t>
            </a:r>
            <a:r>
              <a:rPr lang="ru-RU" sz="1700" dirty="0" err="1"/>
              <a:t>присуджена</a:t>
            </a:r>
            <a:r>
              <a:rPr lang="ru-RU" sz="1700" dirty="0"/>
              <a:t> </a:t>
            </a:r>
            <a:r>
              <a:rPr lang="ru-RU" sz="1700" dirty="0" err="1"/>
              <a:t>йому</a:t>
            </a:r>
            <a:r>
              <a:rPr lang="ru-RU" sz="1700" dirty="0"/>
              <a:t> з </a:t>
            </a:r>
            <a:r>
              <a:rPr lang="ru-RU" sz="1700" dirty="0" err="1"/>
              <a:t>формулюванням</a:t>
            </a:r>
            <a:r>
              <a:rPr lang="ru-RU" sz="1700" dirty="0"/>
              <a:t> «за </a:t>
            </a:r>
            <a:r>
              <a:rPr lang="ru-RU" sz="1700" dirty="0" err="1"/>
              <a:t>величезні</a:t>
            </a:r>
            <a:r>
              <a:rPr lang="ru-RU" sz="1700" dirty="0"/>
              <a:t> </a:t>
            </a:r>
            <a:r>
              <a:rPr lang="ru-RU" sz="1700" dirty="0" err="1"/>
              <a:t>зусилля</a:t>
            </a:r>
            <a:r>
              <a:rPr lang="ru-RU" sz="1700" dirty="0"/>
              <a:t> </a:t>
            </a:r>
            <a:r>
              <a:rPr lang="ru-RU" sz="1700" dirty="0" err="1"/>
              <a:t>зі</a:t>
            </a:r>
            <a:r>
              <a:rPr lang="ru-RU" sz="1700" dirty="0"/>
              <a:t> </a:t>
            </a:r>
            <a:r>
              <a:rPr lang="ru-RU" sz="1700" dirty="0" err="1"/>
              <a:t>зміцнення</a:t>
            </a:r>
            <a:r>
              <a:rPr lang="ru-RU" sz="1700" dirty="0"/>
              <a:t> </a:t>
            </a:r>
            <a:r>
              <a:rPr lang="ru-RU" sz="1700" dirty="0" err="1"/>
              <a:t>міжнародної</a:t>
            </a:r>
            <a:r>
              <a:rPr lang="ru-RU" sz="1700" dirty="0"/>
              <a:t> </a:t>
            </a:r>
            <a:r>
              <a:rPr lang="ru-RU" sz="1700" dirty="0" err="1"/>
              <a:t>дипломатії</a:t>
            </a:r>
            <a:r>
              <a:rPr lang="ru-RU" sz="1700" dirty="0"/>
              <a:t> і </a:t>
            </a:r>
            <a:r>
              <a:rPr lang="ru-RU" sz="1700" dirty="0" err="1"/>
              <a:t>співпраці</a:t>
            </a:r>
            <a:r>
              <a:rPr lang="ru-RU" sz="1700" dirty="0"/>
              <a:t> </a:t>
            </a:r>
            <a:r>
              <a:rPr lang="ru-RU" sz="1700" dirty="0" err="1"/>
              <a:t>між</a:t>
            </a:r>
            <a:r>
              <a:rPr lang="ru-RU" sz="1700" dirty="0"/>
              <a:t> народами». </a:t>
            </a:r>
            <a:r>
              <a:rPr lang="ru-RU" sz="1700" dirty="0" err="1"/>
              <a:t>Очоливши</a:t>
            </a:r>
            <a:r>
              <a:rPr lang="ru-RU" sz="1700" dirty="0"/>
              <a:t> </a:t>
            </a:r>
            <a:r>
              <a:rPr lang="ru-RU" sz="1700" dirty="0" err="1"/>
              <a:t>Сполучені</a:t>
            </a:r>
            <a:r>
              <a:rPr lang="ru-RU" sz="1700" dirty="0"/>
              <a:t> </a:t>
            </a:r>
            <a:r>
              <a:rPr lang="ru-RU" sz="1700" dirty="0" err="1"/>
              <a:t>Штати</a:t>
            </a:r>
            <a:r>
              <a:rPr lang="ru-RU" sz="1700" dirty="0"/>
              <a:t>, Обама </a:t>
            </a:r>
            <a:r>
              <a:rPr lang="ru-RU" sz="1700" dirty="0" err="1"/>
              <a:t>пообіцяв</a:t>
            </a:r>
            <a:r>
              <a:rPr lang="ru-RU" sz="1700" dirty="0"/>
              <a:t> </a:t>
            </a:r>
            <a:r>
              <a:rPr lang="ru-RU" sz="1700" dirty="0" err="1"/>
              <a:t>відмовитися</a:t>
            </a:r>
            <a:r>
              <a:rPr lang="ru-RU" sz="1700" dirty="0"/>
              <a:t> </a:t>
            </a:r>
            <a:r>
              <a:rPr lang="ru-RU" sz="1700" dirty="0" err="1"/>
              <a:t>від</a:t>
            </a:r>
            <a:r>
              <a:rPr lang="ru-RU" sz="1700" dirty="0"/>
              <a:t> </a:t>
            </a:r>
            <a:r>
              <a:rPr lang="ru-RU" sz="1700" dirty="0" err="1"/>
              <a:t>колишньої</a:t>
            </a:r>
            <a:r>
              <a:rPr lang="ru-RU" sz="1700" dirty="0"/>
              <a:t> </a:t>
            </a:r>
            <a:r>
              <a:rPr lang="ru-RU" sz="1700" dirty="0" err="1"/>
              <a:t>односторонньої</a:t>
            </a:r>
            <a:r>
              <a:rPr lang="ru-RU" sz="1700" dirty="0"/>
              <a:t> </a:t>
            </a:r>
            <a:r>
              <a:rPr lang="ru-RU" sz="1700" dirty="0" err="1"/>
              <a:t>зовнішньої</a:t>
            </a:r>
            <a:r>
              <a:rPr lang="ru-RU" sz="1700" dirty="0"/>
              <a:t> </a:t>
            </a:r>
            <a:r>
              <a:rPr lang="ru-RU" sz="1700" dirty="0" err="1"/>
              <a:t>політики</a:t>
            </a:r>
            <a:r>
              <a:rPr lang="ru-RU" sz="1700" dirty="0"/>
              <a:t> і </a:t>
            </a:r>
            <a:r>
              <a:rPr lang="ru-RU" sz="1700" dirty="0" err="1"/>
              <a:t>виразив</a:t>
            </a:r>
            <a:r>
              <a:rPr lang="ru-RU" sz="1700" dirty="0"/>
              <a:t> </a:t>
            </a:r>
            <a:r>
              <a:rPr lang="ru-RU" sz="1700" dirty="0" err="1"/>
              <a:t>готовність</a:t>
            </a:r>
            <a:r>
              <a:rPr lang="ru-RU" sz="1700" dirty="0"/>
              <a:t> </a:t>
            </a:r>
            <a:r>
              <a:rPr lang="ru-RU" sz="1700" dirty="0" err="1"/>
              <a:t>піклуватися</a:t>
            </a:r>
            <a:r>
              <a:rPr lang="ru-RU" sz="1700" dirty="0"/>
              <a:t> про </a:t>
            </a:r>
            <a:r>
              <a:rPr lang="ru-RU" sz="1700" dirty="0" err="1"/>
              <a:t>інтереси</a:t>
            </a:r>
            <a:r>
              <a:rPr lang="ru-RU" sz="1700" dirty="0"/>
              <a:t> не </a:t>
            </a:r>
            <a:r>
              <a:rPr lang="ru-RU" sz="1700" dirty="0" err="1"/>
              <a:t>тільки</a:t>
            </a:r>
            <a:r>
              <a:rPr lang="ru-RU" sz="1700" dirty="0"/>
              <a:t> США, але і </a:t>
            </a:r>
            <a:r>
              <a:rPr lang="ru-RU" sz="1700" dirty="0" err="1"/>
              <a:t>всіх</a:t>
            </a:r>
            <a:r>
              <a:rPr lang="ru-RU" sz="1700" dirty="0"/>
              <a:t> </a:t>
            </a:r>
            <a:r>
              <a:rPr lang="ru-RU" sz="1700" dirty="0" err="1"/>
              <a:t>країн</a:t>
            </a:r>
            <a:r>
              <a:rPr lang="ru-RU" sz="1700" dirty="0"/>
              <a:t> </a:t>
            </a:r>
            <a:r>
              <a:rPr lang="ru-RU" sz="1700" dirty="0" err="1"/>
              <a:t>світу</a:t>
            </a:r>
            <a:r>
              <a:rPr lang="ru-RU" sz="1700" dirty="0"/>
              <a:t>. </a:t>
            </a:r>
            <a:r>
              <a:rPr lang="ru-RU" sz="1700" dirty="0" err="1"/>
              <a:t>Він</a:t>
            </a:r>
            <a:r>
              <a:rPr lang="ru-RU" sz="1700" dirty="0"/>
              <a:t>, </a:t>
            </a:r>
            <a:r>
              <a:rPr lang="ru-RU" sz="1700" dirty="0" err="1"/>
              <a:t>крім</a:t>
            </a:r>
            <a:r>
              <a:rPr lang="ru-RU" sz="1700" dirty="0"/>
              <a:t> того, заявив, </a:t>
            </a:r>
            <a:r>
              <a:rPr lang="ru-RU" sz="1700" dirty="0" err="1"/>
              <a:t>що</a:t>
            </a:r>
            <a:r>
              <a:rPr lang="ru-RU" sz="1700" dirty="0"/>
              <a:t> </a:t>
            </a:r>
            <a:r>
              <a:rPr lang="ru-RU" sz="1700" dirty="0" err="1"/>
              <a:t>готовий</a:t>
            </a:r>
            <a:r>
              <a:rPr lang="ru-RU" sz="1700" dirty="0"/>
              <a:t> до </a:t>
            </a:r>
            <a:r>
              <a:rPr lang="ru-RU" sz="1700" dirty="0" err="1"/>
              <a:t>переговорів</a:t>
            </a:r>
            <a:r>
              <a:rPr lang="ru-RU" sz="1700" dirty="0"/>
              <a:t> з такими </a:t>
            </a:r>
            <a:r>
              <a:rPr lang="ru-RU" sz="1700" dirty="0" err="1"/>
              <a:t>країнами</a:t>
            </a:r>
            <a:r>
              <a:rPr lang="ru-RU" sz="1700" dirty="0"/>
              <a:t> як </a:t>
            </a:r>
            <a:r>
              <a:rPr lang="ru-RU" sz="1700" dirty="0" err="1"/>
              <a:t>Іран</a:t>
            </a:r>
            <a:r>
              <a:rPr lang="ru-RU" sz="1700" dirty="0"/>
              <a:t>, з </a:t>
            </a:r>
            <a:r>
              <a:rPr lang="ru-RU" sz="1700" dirty="0" err="1"/>
              <a:t>яким</a:t>
            </a:r>
            <a:r>
              <a:rPr lang="ru-RU" sz="1700" dirty="0"/>
              <a:t> США </a:t>
            </a:r>
            <a:r>
              <a:rPr lang="ru-RU" sz="1700" dirty="0" err="1"/>
              <a:t>вже</a:t>
            </a:r>
            <a:r>
              <a:rPr lang="ru-RU" sz="1700" dirty="0"/>
              <a:t> </a:t>
            </a:r>
            <a:r>
              <a:rPr lang="ru-RU" sz="1700" dirty="0" err="1"/>
              <a:t>тридцять</a:t>
            </a:r>
            <a:r>
              <a:rPr lang="ru-RU" sz="1700" dirty="0"/>
              <a:t> </a:t>
            </a:r>
            <a:r>
              <a:rPr lang="ru-RU" sz="1700" dirty="0" err="1"/>
              <a:t>років</a:t>
            </a:r>
            <a:r>
              <a:rPr lang="ru-RU" sz="1700" dirty="0"/>
              <a:t> не </a:t>
            </a:r>
            <a:r>
              <a:rPr lang="ru-RU" sz="1700" dirty="0" err="1"/>
              <a:t>підтримують</a:t>
            </a:r>
            <a:r>
              <a:rPr lang="ru-RU" sz="1700" dirty="0"/>
              <a:t> </a:t>
            </a:r>
            <a:r>
              <a:rPr lang="ru-RU" sz="1700" dirty="0" err="1"/>
              <a:t>дипломатичні</a:t>
            </a:r>
            <a:r>
              <a:rPr lang="ru-RU" sz="1700" dirty="0"/>
              <a:t> </a:t>
            </a:r>
            <a:r>
              <a:rPr lang="ru-RU" sz="1700" dirty="0" err="1"/>
              <a:t>відносини</a:t>
            </a:r>
            <a:r>
              <a:rPr lang="ru-RU" sz="1700" dirty="0"/>
              <a:t>. Одним з </a:t>
            </a:r>
            <a:r>
              <a:rPr lang="ru-RU" sz="1700" dirty="0" err="1"/>
              <a:t>найважливіших</a:t>
            </a:r>
            <a:r>
              <a:rPr lang="ru-RU" sz="1700" dirty="0"/>
              <a:t> </a:t>
            </a:r>
            <a:r>
              <a:rPr lang="ru-RU" sz="1700" dirty="0" err="1"/>
              <a:t>пунктів</a:t>
            </a:r>
            <a:r>
              <a:rPr lang="ru-RU" sz="1700" dirty="0"/>
              <a:t> </a:t>
            </a:r>
            <a:r>
              <a:rPr lang="ru-RU" sz="1700" dirty="0" err="1"/>
              <a:t>його</a:t>
            </a:r>
            <a:r>
              <a:rPr lang="ru-RU" sz="1700" dirty="0"/>
              <a:t> </a:t>
            </a:r>
            <a:r>
              <a:rPr lang="ru-RU" sz="1700" dirty="0" err="1"/>
              <a:t>передвиборної</a:t>
            </a:r>
            <a:r>
              <a:rPr lang="ru-RU" sz="1700" dirty="0"/>
              <a:t> </a:t>
            </a:r>
            <a:r>
              <a:rPr lang="ru-RU" sz="1700" dirty="0" err="1"/>
              <a:t>програми</a:t>
            </a:r>
            <a:r>
              <a:rPr lang="ru-RU" sz="1700" dirty="0"/>
              <a:t> </a:t>
            </a:r>
            <a:r>
              <a:rPr lang="ru-RU" sz="1700" dirty="0" err="1"/>
              <a:t>було</a:t>
            </a:r>
            <a:r>
              <a:rPr lang="ru-RU" sz="1700" dirty="0"/>
              <a:t> </a:t>
            </a:r>
            <a:r>
              <a:rPr lang="ru-RU" sz="1700" dirty="0" err="1"/>
              <a:t>завершення</a:t>
            </a:r>
            <a:r>
              <a:rPr lang="ru-RU" sz="1700" dirty="0"/>
              <a:t> </a:t>
            </a:r>
            <a:r>
              <a:rPr lang="ru-RU" sz="1700" dirty="0" err="1"/>
              <a:t>військової</a:t>
            </a:r>
            <a:r>
              <a:rPr lang="ru-RU" sz="1700" dirty="0"/>
              <a:t> </a:t>
            </a:r>
            <a:r>
              <a:rPr lang="ru-RU" sz="1700" dirty="0" err="1"/>
              <a:t>кампанії</a:t>
            </a:r>
            <a:r>
              <a:rPr lang="ru-RU" sz="1700" dirty="0"/>
              <a:t> в </a:t>
            </a:r>
            <a:r>
              <a:rPr lang="ru-RU" sz="1700" dirty="0" err="1"/>
              <a:t>Іраку</a:t>
            </a:r>
            <a:r>
              <a:rPr lang="ru-RU" sz="1700" dirty="0"/>
              <a:t> і </a:t>
            </a:r>
            <a:r>
              <a:rPr lang="ru-RU" sz="1700" dirty="0" err="1"/>
              <a:t>вивід</a:t>
            </a:r>
            <a:r>
              <a:rPr lang="ru-RU" sz="1700" dirty="0"/>
              <a:t> </a:t>
            </a:r>
            <a:r>
              <a:rPr lang="ru-RU" sz="1700" dirty="0" err="1"/>
              <a:t>звідти</a:t>
            </a:r>
            <a:r>
              <a:rPr lang="ru-RU" sz="1700" dirty="0"/>
              <a:t> </a:t>
            </a:r>
            <a:r>
              <a:rPr lang="ru-RU" sz="1700" dirty="0" err="1"/>
              <a:t>американських</a:t>
            </a:r>
            <a:r>
              <a:rPr lang="ru-RU" sz="1700" dirty="0"/>
              <a:t> </a:t>
            </a:r>
            <a:r>
              <a:rPr lang="ru-RU" sz="1700" dirty="0" err="1"/>
              <a:t>військ</a:t>
            </a:r>
            <a:r>
              <a:rPr lang="ru-RU" sz="1700" dirty="0" smtClean="0"/>
              <a:t>.</a:t>
            </a:r>
            <a:endParaRPr lang="ru-RU" sz="17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404664"/>
            <a:ext cx="8064896" cy="914400"/>
          </a:xfrm>
        </p:spPr>
        <p:txBody>
          <a:bodyPr/>
          <a:lstStyle/>
          <a:p>
            <a:r>
              <a:rPr lang="ru-RU" sz="4000" dirty="0" err="1"/>
              <a:t>Нобелівська</a:t>
            </a:r>
            <a:r>
              <a:rPr lang="ru-RU" sz="4000" dirty="0"/>
              <a:t> </a:t>
            </a:r>
            <a:r>
              <a:rPr lang="ru-RU" sz="4000" dirty="0" err="1"/>
              <a:t>премія</a:t>
            </a:r>
            <a:r>
              <a:rPr lang="ru-RU" sz="4000" dirty="0"/>
              <a:t> миру</a:t>
            </a:r>
          </a:p>
        </p:txBody>
      </p:sp>
    </p:spTree>
    <p:extLst>
      <p:ext uri="{BB962C8B-B14F-4D97-AF65-F5344CB8AC3E}">
        <p14:creationId xmlns:p14="http://schemas.microsoft.com/office/powerpoint/2010/main" val="36702976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427" y="188640"/>
            <a:ext cx="4104456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61" y="81267"/>
            <a:ext cx="4640064" cy="3124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580112" y="3968180"/>
            <a:ext cx="3096344" cy="3083223"/>
          </a:xfrm>
        </p:spPr>
        <p:txBody>
          <a:bodyPr/>
          <a:lstStyle/>
          <a:p>
            <a:r>
              <a:rPr lang="ru-RU" b="1" i="1" dirty="0" err="1" smtClean="0"/>
              <a:t>Презентац</a:t>
            </a:r>
            <a:r>
              <a:rPr lang="uk-UA" b="1" i="1" dirty="0" err="1" smtClean="0"/>
              <a:t>ію</a:t>
            </a:r>
            <a:r>
              <a:rPr lang="uk-UA" b="1" i="1" dirty="0" smtClean="0"/>
              <a:t> підготовила:</a:t>
            </a:r>
            <a:br>
              <a:rPr lang="uk-UA" b="1" i="1" dirty="0" smtClean="0"/>
            </a:br>
            <a:r>
              <a:rPr lang="uk-UA" b="1" i="1" dirty="0" smtClean="0"/>
              <a:t>учениця 11- А класу</a:t>
            </a:r>
            <a:br>
              <a:rPr lang="uk-UA" b="1" i="1" dirty="0" smtClean="0"/>
            </a:br>
            <a:r>
              <a:rPr lang="uk-UA" b="1" i="1" dirty="0" smtClean="0"/>
              <a:t>Губа Анастасія</a:t>
            </a:r>
            <a:endParaRPr lang="ru-RU" b="1" i="1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47" y="3356992"/>
            <a:ext cx="4405092" cy="3168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286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56992"/>
            <a:ext cx="486054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628800"/>
            <a:ext cx="3241468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бъект 1"/>
          <p:cNvSpPr>
            <a:spLocks noGrp="1"/>
          </p:cNvSpPr>
          <p:nvPr>
            <p:ph idx="1"/>
          </p:nvPr>
        </p:nvSpPr>
        <p:spPr>
          <a:xfrm>
            <a:off x="539552" y="326669"/>
            <a:ext cx="4392488" cy="2742292"/>
          </a:xfrm>
        </p:spPr>
        <p:txBody>
          <a:bodyPr/>
          <a:lstStyle/>
          <a:p>
            <a:r>
              <a:rPr lang="ru-RU" i="1" dirty="0"/>
              <a:t>Барак Обама </a:t>
            </a:r>
            <a:r>
              <a:rPr lang="ru-RU" dirty="0" err="1"/>
              <a:t>народився</a:t>
            </a:r>
            <a:r>
              <a:rPr lang="ru-RU" dirty="0"/>
              <a:t> в Гонолулу, штат </a:t>
            </a:r>
            <a:r>
              <a:rPr lang="ru-RU" dirty="0" err="1"/>
              <a:t>Гаваї</a:t>
            </a:r>
            <a:r>
              <a:rPr lang="ru-RU" dirty="0"/>
              <a:t>, в </a:t>
            </a:r>
            <a:r>
              <a:rPr lang="ru-RU" dirty="0" err="1"/>
              <a:t>родині</a:t>
            </a:r>
            <a:r>
              <a:rPr lang="ru-RU" dirty="0"/>
              <a:t> Барака Хусейна </a:t>
            </a:r>
            <a:r>
              <a:rPr lang="ru-RU" dirty="0" err="1"/>
              <a:t>Обами</a:t>
            </a:r>
            <a:r>
              <a:rPr lang="ru-RU" dirty="0"/>
              <a:t>-старшого та Анни </a:t>
            </a:r>
            <a:r>
              <a:rPr lang="ru-RU" dirty="0" err="1"/>
              <a:t>Данам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51239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16632"/>
            <a:ext cx="8208912" cy="3657599"/>
          </a:xfrm>
        </p:spPr>
        <p:txBody>
          <a:bodyPr>
            <a:normAutofit/>
          </a:bodyPr>
          <a:lstStyle/>
          <a:p>
            <a:r>
              <a:rPr lang="ru-RU" sz="1600" dirty="0"/>
              <a:t>Коли </a:t>
            </a:r>
            <a:r>
              <a:rPr lang="ru-RU" sz="1600" dirty="0" err="1"/>
              <a:t>Баракові</a:t>
            </a:r>
            <a:r>
              <a:rPr lang="ru-RU" sz="1600" dirty="0"/>
              <a:t> </a:t>
            </a:r>
            <a:r>
              <a:rPr lang="ru-RU" sz="1600" dirty="0" err="1"/>
              <a:t>виповнилося</a:t>
            </a:r>
            <a:r>
              <a:rPr lang="ru-RU" sz="1600" dirty="0"/>
              <a:t> 21 </a:t>
            </a:r>
            <a:r>
              <a:rPr lang="ru-RU" sz="1600" dirty="0" err="1"/>
              <a:t>рік</a:t>
            </a:r>
            <a:r>
              <a:rPr lang="ru-RU" sz="1600" dirty="0"/>
              <a:t>, </a:t>
            </a:r>
            <a:r>
              <a:rPr lang="ru-RU" sz="1600" dirty="0" err="1"/>
              <a:t>він</a:t>
            </a:r>
            <a:r>
              <a:rPr lang="ru-RU" sz="1600" dirty="0"/>
              <a:t> </a:t>
            </a:r>
            <a:r>
              <a:rPr lang="ru-RU" sz="1600" dirty="0" err="1"/>
              <a:t>дізнався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err="1"/>
              <a:t>батько</a:t>
            </a:r>
            <a:r>
              <a:rPr lang="ru-RU" sz="1600" dirty="0"/>
              <a:t> </a:t>
            </a:r>
            <a:r>
              <a:rPr lang="ru-RU" sz="1600" dirty="0" err="1"/>
              <a:t>раптово</a:t>
            </a:r>
            <a:r>
              <a:rPr lang="ru-RU" sz="1600" dirty="0"/>
              <a:t> помер в </a:t>
            </a:r>
            <a:r>
              <a:rPr lang="ru-RU" sz="1600" dirty="0" err="1"/>
              <a:t>автомобільній</a:t>
            </a:r>
            <a:r>
              <a:rPr lang="ru-RU" sz="1600" dirty="0"/>
              <a:t> </a:t>
            </a:r>
            <a:r>
              <a:rPr lang="ru-RU" sz="1600" dirty="0" err="1"/>
              <a:t>аварії</a:t>
            </a:r>
            <a:r>
              <a:rPr lang="ru-RU" sz="1600" dirty="0"/>
              <a:t> в </a:t>
            </a:r>
            <a:r>
              <a:rPr lang="ru-RU" sz="1600" dirty="0" err="1"/>
              <a:t>Кенії</a:t>
            </a:r>
            <a:r>
              <a:rPr lang="ru-RU" sz="1600" dirty="0"/>
              <a:t>. У 1995 </a:t>
            </a:r>
            <a:r>
              <a:rPr lang="ru-RU" sz="1600" dirty="0" err="1"/>
              <a:t>році</a:t>
            </a:r>
            <a:r>
              <a:rPr lang="ru-RU" sz="1600" dirty="0"/>
              <a:t> померла </a:t>
            </a:r>
            <a:r>
              <a:rPr lang="ru-RU" sz="1600" dirty="0" err="1"/>
              <a:t>від</a:t>
            </a:r>
            <a:r>
              <a:rPr lang="ru-RU" sz="1600" dirty="0"/>
              <a:t> раку </a:t>
            </a:r>
            <a:r>
              <a:rPr lang="ru-RU" sz="1600" dirty="0" err="1"/>
              <a:t>також</a:t>
            </a:r>
            <a:r>
              <a:rPr lang="ru-RU" sz="1600" dirty="0"/>
              <a:t>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err="1"/>
              <a:t>мати</a:t>
            </a:r>
            <a:r>
              <a:rPr lang="ru-RU" sz="1600" dirty="0"/>
              <a:t>. </a:t>
            </a:r>
            <a:r>
              <a:rPr lang="ru-RU" sz="1600" dirty="0" err="1"/>
              <a:t>Хоча</a:t>
            </a:r>
            <a:r>
              <a:rPr lang="ru-RU" sz="1600" dirty="0"/>
              <a:t>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err="1"/>
              <a:t>батько</a:t>
            </a:r>
            <a:r>
              <a:rPr lang="ru-RU" sz="1600" dirty="0"/>
              <a:t> </a:t>
            </a:r>
            <a:r>
              <a:rPr lang="ru-RU" sz="1600" dirty="0" err="1"/>
              <a:t>був</a:t>
            </a:r>
            <a:r>
              <a:rPr lang="ru-RU" sz="1600" dirty="0"/>
              <a:t> за </a:t>
            </a:r>
            <a:r>
              <a:rPr lang="ru-RU" sz="1600" dirty="0" err="1"/>
              <a:t>походженням</a:t>
            </a:r>
            <a:r>
              <a:rPr lang="ru-RU" sz="1600" dirty="0"/>
              <a:t> африканцем, Барак </a:t>
            </a:r>
            <a:r>
              <a:rPr lang="ru-RU" sz="1600" dirty="0" err="1"/>
              <a:t>провів</a:t>
            </a:r>
            <a:r>
              <a:rPr lang="ru-RU" sz="1600" dirty="0"/>
              <a:t> усе </a:t>
            </a:r>
            <a:r>
              <a:rPr lang="ru-RU" sz="1600" dirty="0" err="1"/>
              <a:t>дитинство</a:t>
            </a:r>
            <a:r>
              <a:rPr lang="ru-RU" sz="1600" dirty="0"/>
              <a:t> в </a:t>
            </a:r>
            <a:r>
              <a:rPr lang="ru-RU" sz="1600" dirty="0" err="1"/>
              <a:t>оточенні</a:t>
            </a:r>
            <a:r>
              <a:rPr lang="ru-RU" sz="1600" dirty="0"/>
              <a:t> </a:t>
            </a:r>
            <a:r>
              <a:rPr lang="ru-RU" sz="1600" dirty="0" err="1"/>
              <a:t>білої</a:t>
            </a:r>
            <a:r>
              <a:rPr lang="ru-RU" sz="1600" dirty="0"/>
              <a:t> </a:t>
            </a:r>
            <a:r>
              <a:rPr lang="ru-RU" sz="1600" dirty="0" err="1"/>
              <a:t>матері</a:t>
            </a:r>
            <a:r>
              <a:rPr lang="ru-RU" sz="1600" dirty="0"/>
              <a:t> та </a:t>
            </a:r>
            <a:r>
              <a:rPr lang="ru-RU" sz="1600" dirty="0" err="1"/>
              <a:t>її</a:t>
            </a:r>
            <a:r>
              <a:rPr lang="ru-RU" sz="1600" dirty="0"/>
              <a:t> </a:t>
            </a:r>
            <a:r>
              <a:rPr lang="ru-RU" sz="1600" dirty="0" err="1"/>
              <a:t>родини</a:t>
            </a:r>
            <a:r>
              <a:rPr lang="ru-RU" sz="1600" dirty="0"/>
              <a:t> — і таким чином </a:t>
            </a:r>
            <a:r>
              <a:rPr lang="ru-RU" sz="1600" dirty="0" err="1"/>
              <a:t>поєднав</a:t>
            </a:r>
            <a:r>
              <a:rPr lang="ru-RU" sz="1600" dirty="0"/>
              <a:t> у </a:t>
            </a:r>
            <a:r>
              <a:rPr lang="ru-RU" sz="1600" dirty="0" err="1"/>
              <a:t>собі</a:t>
            </a:r>
            <a:r>
              <a:rPr lang="ru-RU" sz="1600" dirty="0"/>
              <a:t> </a:t>
            </a:r>
            <a:r>
              <a:rPr lang="ru-RU" sz="1600" dirty="0" err="1"/>
              <a:t>дві</a:t>
            </a:r>
            <a:r>
              <a:rPr lang="ru-RU" sz="1600" dirty="0"/>
              <a:t> </a:t>
            </a:r>
            <a:r>
              <a:rPr lang="ru-RU" sz="1600" dirty="0" err="1"/>
              <a:t>раси</a:t>
            </a:r>
            <a:r>
              <a:rPr lang="ru-RU" sz="1600" dirty="0"/>
              <a:t> та два </a:t>
            </a:r>
            <a:r>
              <a:rPr lang="ru-RU" sz="1600" dirty="0" err="1"/>
              <a:t>світогляди</a:t>
            </a:r>
            <a:r>
              <a:rPr lang="ru-RU" sz="1600" dirty="0"/>
              <a:t>. У </a:t>
            </a:r>
            <a:r>
              <a:rPr lang="ru-RU" sz="1600" dirty="0" err="1"/>
              <a:t>книзі</a:t>
            </a:r>
            <a:r>
              <a:rPr lang="ru-RU" sz="1600" dirty="0"/>
              <a:t> «</a:t>
            </a:r>
            <a:r>
              <a:rPr lang="ru-RU" sz="1600" dirty="0" err="1"/>
              <a:t>Мрії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мого</a:t>
            </a:r>
            <a:r>
              <a:rPr lang="ru-RU" sz="1600" dirty="0"/>
              <a:t> батька» (англ. </a:t>
            </a:r>
            <a:r>
              <a:rPr lang="en-US" sz="1600" dirty="0"/>
              <a:t>Dreams from My Father) </a:t>
            </a:r>
            <a:r>
              <a:rPr lang="ru-RU" sz="1600" dirty="0"/>
              <a:t>Барак Обама описав </a:t>
            </a:r>
            <a:r>
              <a:rPr lang="ru-RU" sz="1600" dirty="0" err="1"/>
              <a:t>свої</a:t>
            </a:r>
            <a:r>
              <a:rPr lang="ru-RU" sz="1600" dirty="0"/>
              <a:t> </a:t>
            </a:r>
            <a:r>
              <a:rPr lang="ru-RU" sz="1600" dirty="0" err="1"/>
              <a:t>спогади</a:t>
            </a:r>
            <a:r>
              <a:rPr lang="ru-RU" sz="1600" dirty="0"/>
              <a:t> про </a:t>
            </a:r>
            <a:r>
              <a:rPr lang="ru-RU" sz="1600" dirty="0" err="1"/>
              <a:t>дитинство</a:t>
            </a:r>
            <a:r>
              <a:rPr lang="ru-RU" sz="1600" dirty="0"/>
              <a:t> та </a:t>
            </a:r>
            <a:r>
              <a:rPr lang="ru-RU" sz="1600" dirty="0" err="1"/>
              <a:t>формування</a:t>
            </a:r>
            <a:r>
              <a:rPr lang="ru-RU" sz="1600" dirty="0"/>
              <a:t> </a:t>
            </a:r>
            <a:r>
              <a:rPr lang="ru-RU" sz="1600" dirty="0" err="1"/>
              <a:t>світогляду</a:t>
            </a:r>
            <a:r>
              <a:rPr lang="ru-RU" sz="1600" dirty="0"/>
              <a:t> на </a:t>
            </a:r>
            <a:r>
              <a:rPr lang="ru-RU" sz="1600" dirty="0" err="1"/>
              <a:t>основі</a:t>
            </a:r>
            <a:r>
              <a:rPr lang="ru-RU" sz="1600" dirty="0"/>
              <a:t> </a:t>
            </a:r>
            <a:r>
              <a:rPr lang="ru-RU" sz="1600" dirty="0" err="1"/>
              <a:t>власного</a:t>
            </a:r>
            <a:r>
              <a:rPr lang="ru-RU" sz="1600" dirty="0"/>
              <a:t> </a:t>
            </a:r>
            <a:r>
              <a:rPr lang="ru-RU" sz="1600" dirty="0" err="1"/>
              <a:t>досвіду</a:t>
            </a:r>
            <a:r>
              <a:rPr lang="ru-RU" sz="1600" dirty="0"/>
              <a:t> у </a:t>
            </a:r>
            <a:r>
              <a:rPr lang="ru-RU" sz="1600" dirty="0" err="1"/>
              <a:t>багаторасовій</a:t>
            </a:r>
            <a:r>
              <a:rPr lang="ru-RU" sz="1600" dirty="0"/>
              <a:t> </a:t>
            </a:r>
            <a:r>
              <a:rPr lang="ru-RU" sz="1600" dirty="0" err="1"/>
              <a:t>родині</a:t>
            </a:r>
            <a:r>
              <a:rPr lang="ru-RU" sz="16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123302"/>
            <a:ext cx="4801716" cy="3201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123302"/>
            <a:ext cx="2376264" cy="3382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32068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60648"/>
            <a:ext cx="3672408" cy="3312367"/>
          </a:xfrm>
        </p:spPr>
        <p:txBody>
          <a:bodyPr/>
          <a:lstStyle/>
          <a:p>
            <a:r>
              <a:rPr lang="ru-RU" dirty="0"/>
              <a:t>У 2000 </a:t>
            </a:r>
            <a:r>
              <a:rPr lang="ru-RU" dirty="0" err="1"/>
              <a:t>році</a:t>
            </a:r>
            <a:r>
              <a:rPr lang="ru-RU" dirty="0"/>
              <a:t> Обама </a:t>
            </a:r>
            <a:r>
              <a:rPr lang="ru-RU" dirty="0" err="1"/>
              <a:t>балотувався</a:t>
            </a:r>
            <a:r>
              <a:rPr lang="ru-RU" dirty="0"/>
              <a:t> на кандидатуру до </a:t>
            </a:r>
            <a:r>
              <a:rPr lang="ru-RU" dirty="0" err="1"/>
              <a:t>Палати</a:t>
            </a:r>
            <a:r>
              <a:rPr lang="ru-RU" dirty="0"/>
              <a:t> </a:t>
            </a:r>
            <a:r>
              <a:rPr lang="ru-RU" dirty="0" err="1"/>
              <a:t>Представників</a:t>
            </a:r>
            <a:r>
              <a:rPr lang="ru-RU" dirty="0"/>
              <a:t> </a:t>
            </a:r>
            <a:r>
              <a:rPr lang="ru-RU" dirty="0" err="1"/>
              <a:t>Конгресу</a:t>
            </a:r>
            <a:r>
              <a:rPr lang="ru-RU" dirty="0"/>
              <a:t> США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Демократичної</a:t>
            </a:r>
            <a:r>
              <a:rPr lang="ru-RU" dirty="0"/>
              <a:t> </a:t>
            </a:r>
            <a:r>
              <a:rPr lang="ru-RU" dirty="0" err="1"/>
              <a:t>партії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512" y="1988840"/>
            <a:ext cx="4392488" cy="4583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82044"/>
            <a:ext cx="4464496" cy="3089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72656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608" y="260648"/>
            <a:ext cx="7402016" cy="5472608"/>
          </a:xfrm>
        </p:spPr>
        <p:txBody>
          <a:bodyPr>
            <a:noAutofit/>
          </a:bodyPr>
          <a:lstStyle/>
          <a:p>
            <a:r>
              <a:rPr lang="ru-RU" sz="1600" dirty="0"/>
              <a:t>29 </a:t>
            </a:r>
            <a:r>
              <a:rPr lang="ru-RU" sz="1600" dirty="0" err="1"/>
              <a:t>липня</a:t>
            </a:r>
            <a:r>
              <a:rPr lang="ru-RU" sz="1600" dirty="0"/>
              <a:t> 2004 року в </a:t>
            </a:r>
            <a:r>
              <a:rPr lang="ru-RU" sz="1600" dirty="0" err="1"/>
              <a:t>ході</a:t>
            </a:r>
            <a:r>
              <a:rPr lang="ru-RU" sz="1600" dirty="0"/>
              <a:t> </a:t>
            </a:r>
            <a:r>
              <a:rPr lang="ru-RU" sz="1600" dirty="0" err="1"/>
              <a:t>передвиборної</a:t>
            </a:r>
            <a:r>
              <a:rPr lang="ru-RU" sz="1600" dirty="0"/>
              <a:t> </a:t>
            </a:r>
            <a:r>
              <a:rPr lang="ru-RU" sz="1600" dirty="0" err="1"/>
              <a:t>кампанії</a:t>
            </a:r>
            <a:r>
              <a:rPr lang="ru-RU" sz="1600" dirty="0"/>
              <a:t> Обама </a:t>
            </a:r>
            <a:r>
              <a:rPr lang="ru-RU" sz="1600" dirty="0" err="1"/>
              <a:t>виступив</a:t>
            </a:r>
            <a:r>
              <a:rPr lang="ru-RU" sz="1600" dirty="0"/>
              <a:t> </a:t>
            </a:r>
            <a:r>
              <a:rPr lang="ru-RU" sz="1600" dirty="0" err="1"/>
              <a:t>зі</a:t>
            </a:r>
            <a:r>
              <a:rPr lang="ru-RU" sz="1600" dirty="0"/>
              <a:t> </a:t>
            </a:r>
            <a:r>
              <a:rPr lang="ru-RU" sz="1600" dirty="0" err="1"/>
              <a:t>зверненням</a:t>
            </a:r>
            <a:r>
              <a:rPr lang="ru-RU" sz="1600" dirty="0"/>
              <a:t> до </a:t>
            </a:r>
            <a:r>
              <a:rPr lang="ru-RU" sz="1600" dirty="0" err="1"/>
              <a:t>національного</a:t>
            </a:r>
            <a:r>
              <a:rPr lang="ru-RU" sz="1600" dirty="0"/>
              <a:t> </a:t>
            </a:r>
            <a:r>
              <a:rPr lang="ru-RU" sz="1600" dirty="0" err="1"/>
              <a:t>з’їзду</a:t>
            </a:r>
            <a:r>
              <a:rPr lang="ru-RU" sz="1600" dirty="0"/>
              <a:t> </a:t>
            </a:r>
            <a:r>
              <a:rPr lang="ru-RU" sz="1600" dirty="0" err="1"/>
              <a:t>Демократичної</a:t>
            </a:r>
            <a:r>
              <a:rPr lang="ru-RU" sz="1600" dirty="0"/>
              <a:t> </a:t>
            </a:r>
            <a:r>
              <a:rPr lang="ru-RU" sz="1600" dirty="0" err="1"/>
              <a:t>партії</a:t>
            </a:r>
            <a:r>
              <a:rPr lang="ru-RU" sz="1600" dirty="0"/>
              <a:t>.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err="1"/>
              <a:t>мова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транслювалася</a:t>
            </a:r>
            <a:r>
              <a:rPr lang="ru-RU" sz="1600" dirty="0"/>
              <a:t> по </a:t>
            </a:r>
            <a:r>
              <a:rPr lang="ru-RU" sz="1600" dirty="0" err="1"/>
              <a:t>телебаченню</a:t>
            </a:r>
            <a:r>
              <a:rPr lang="ru-RU" sz="1600" dirty="0"/>
              <a:t>, принесла Обаме </a:t>
            </a:r>
            <a:r>
              <a:rPr lang="ru-RU" sz="1600" dirty="0" err="1"/>
              <a:t>широку</a:t>
            </a:r>
            <a:r>
              <a:rPr lang="ru-RU" sz="1600" dirty="0"/>
              <a:t> </a:t>
            </a:r>
            <a:r>
              <a:rPr lang="ru-RU" sz="1600" dirty="0" err="1"/>
              <a:t>популярність</a:t>
            </a:r>
            <a:r>
              <a:rPr lang="ru-RU" sz="1600" dirty="0"/>
              <a:t> у США. Кандидат у </a:t>
            </a:r>
            <a:r>
              <a:rPr lang="ru-RU" sz="1600" dirty="0" err="1"/>
              <a:t>сенатори</a:t>
            </a:r>
            <a:r>
              <a:rPr lang="ru-RU" sz="1600" dirty="0"/>
              <a:t> </a:t>
            </a:r>
            <a:r>
              <a:rPr lang="ru-RU" sz="1600" dirty="0" err="1"/>
              <a:t>призивав</a:t>
            </a:r>
            <a:r>
              <a:rPr lang="ru-RU" sz="1600" dirty="0"/>
              <a:t> </a:t>
            </a:r>
            <a:r>
              <a:rPr lang="ru-RU" sz="1600" dirty="0" err="1"/>
              <a:t>слухачів</a:t>
            </a:r>
            <a:r>
              <a:rPr lang="ru-RU" sz="1600" dirty="0"/>
              <a:t> </a:t>
            </a:r>
            <a:r>
              <a:rPr lang="ru-RU" sz="1600" dirty="0" err="1"/>
              <a:t>повернутися</a:t>
            </a:r>
            <a:r>
              <a:rPr lang="ru-RU" sz="1600" dirty="0"/>
              <a:t> до </a:t>
            </a:r>
            <a:r>
              <a:rPr lang="ru-RU" sz="1600" dirty="0" err="1"/>
              <a:t>корінь</a:t>
            </a:r>
            <a:r>
              <a:rPr lang="ru-RU" sz="1600" dirty="0"/>
              <a:t> </a:t>
            </a:r>
            <a:r>
              <a:rPr lang="ru-RU" sz="1600" dirty="0" err="1"/>
              <a:t>американського</a:t>
            </a:r>
            <a:r>
              <a:rPr lang="ru-RU" sz="1600" dirty="0"/>
              <a:t> </a:t>
            </a:r>
            <a:r>
              <a:rPr lang="ru-RU" sz="1600" dirty="0" err="1"/>
              <a:t>суспільства</a:t>
            </a:r>
            <a:r>
              <a:rPr lang="ru-RU" sz="1600" dirty="0"/>
              <a:t> й </a:t>
            </a:r>
            <a:r>
              <a:rPr lang="ru-RU" sz="1600" dirty="0" err="1"/>
              <a:t>знову</a:t>
            </a:r>
            <a:r>
              <a:rPr lang="ru-RU" sz="1600" dirty="0"/>
              <a:t> </a:t>
            </a:r>
            <a:r>
              <a:rPr lang="ru-RU" sz="1600" dirty="0" err="1"/>
              <a:t>зробити</a:t>
            </a:r>
            <a:r>
              <a:rPr lang="ru-RU" sz="1600" dirty="0"/>
              <a:t> США </a:t>
            </a:r>
            <a:r>
              <a:rPr lang="ru-RU" sz="1600" dirty="0" err="1"/>
              <a:t>країною</a:t>
            </a:r>
            <a:r>
              <a:rPr lang="ru-RU" sz="1600" dirty="0"/>
              <a:t> “</a:t>
            </a:r>
            <a:r>
              <a:rPr lang="ru-RU" sz="1600" dirty="0" err="1"/>
              <a:t>відкритих</a:t>
            </a:r>
            <a:r>
              <a:rPr lang="ru-RU" sz="1600" dirty="0"/>
              <a:t> </a:t>
            </a:r>
            <a:r>
              <a:rPr lang="ru-RU" sz="1600" dirty="0" err="1"/>
              <a:t>можливостей</a:t>
            </a:r>
            <a:r>
              <a:rPr lang="ru-RU" sz="1600" dirty="0"/>
              <a:t>”: </a:t>
            </a:r>
            <a:r>
              <a:rPr lang="ru-RU" sz="1600" dirty="0" err="1"/>
              <a:t>ідеал</a:t>
            </a:r>
            <a:r>
              <a:rPr lang="ru-RU" sz="1600" dirty="0"/>
              <a:t> </a:t>
            </a:r>
            <a:r>
              <a:rPr lang="ru-RU" sz="1600" dirty="0" err="1"/>
              <a:t>відкритих</a:t>
            </a:r>
            <a:r>
              <a:rPr lang="ru-RU" sz="1600" dirty="0"/>
              <a:t> </a:t>
            </a:r>
            <a:r>
              <a:rPr lang="ru-RU" sz="1600" dirty="0" err="1"/>
              <a:t>можливостей</a:t>
            </a:r>
            <a:r>
              <a:rPr lang="ru-RU" sz="1600" dirty="0"/>
              <a:t> </a:t>
            </a:r>
            <a:r>
              <a:rPr lang="ru-RU" sz="1600" dirty="0" err="1"/>
              <a:t>він</a:t>
            </a:r>
            <a:r>
              <a:rPr lang="ru-RU" sz="1600" dirty="0"/>
              <a:t> </a:t>
            </a:r>
            <a:r>
              <a:rPr lang="ru-RU" sz="1600" dirty="0" err="1"/>
              <a:t>ілюстрував</a:t>
            </a:r>
            <a:r>
              <a:rPr lang="ru-RU" sz="1600" dirty="0"/>
              <a:t> на </a:t>
            </a:r>
            <a:r>
              <a:rPr lang="ru-RU" sz="1600" dirty="0" err="1"/>
              <a:t>прикладі</a:t>
            </a:r>
            <a:r>
              <a:rPr lang="ru-RU" sz="1600" dirty="0"/>
              <a:t> </a:t>
            </a:r>
            <a:r>
              <a:rPr lang="ru-RU" sz="1600" dirty="0" err="1"/>
              <a:t>своєї</a:t>
            </a:r>
            <a:r>
              <a:rPr lang="ru-RU" sz="1600" dirty="0"/>
              <a:t> </a:t>
            </a:r>
            <a:r>
              <a:rPr lang="ru-RU" sz="1600" dirty="0" err="1"/>
              <a:t>власної</a:t>
            </a:r>
            <a:r>
              <a:rPr lang="ru-RU" sz="1600" dirty="0"/>
              <a:t> </a:t>
            </a:r>
            <a:r>
              <a:rPr lang="ru-RU" sz="1600" dirty="0" err="1"/>
              <a:t>біографії</a:t>
            </a:r>
            <a:r>
              <a:rPr lang="ru-RU" sz="1600" dirty="0"/>
              <a:t> й </a:t>
            </a:r>
            <a:r>
              <a:rPr lang="ru-RU" sz="1600" dirty="0" err="1"/>
              <a:t>біографії</a:t>
            </a:r>
            <a:r>
              <a:rPr lang="ru-RU" sz="1600" dirty="0"/>
              <a:t> </a:t>
            </a:r>
            <a:r>
              <a:rPr lang="ru-RU" sz="1600" dirty="0" err="1"/>
              <a:t>свого</a:t>
            </a:r>
            <a:r>
              <a:rPr lang="ru-RU" sz="1600" dirty="0"/>
              <a:t> батька.</a:t>
            </a:r>
          </a:p>
          <a:p>
            <a:r>
              <a:rPr lang="ru-RU" sz="1600" dirty="0"/>
              <a:t>На </a:t>
            </a:r>
            <a:r>
              <a:rPr lang="ru-RU" sz="1600" dirty="0" err="1"/>
              <a:t>виборах</a:t>
            </a:r>
            <a:r>
              <a:rPr lang="ru-RU" sz="1600" dirty="0"/>
              <a:t> у Сенат  Обама з </a:t>
            </a:r>
            <a:r>
              <a:rPr lang="ru-RU" sz="1600" dirty="0" err="1"/>
              <a:t>більшою</a:t>
            </a:r>
            <a:r>
              <a:rPr lang="ru-RU" sz="1600" dirty="0"/>
              <a:t> </a:t>
            </a:r>
            <a:r>
              <a:rPr lang="ru-RU" sz="1600" dirty="0" err="1"/>
              <a:t>перевагою</a:t>
            </a:r>
            <a:r>
              <a:rPr lang="ru-RU" sz="1600" dirty="0"/>
              <a:t> (70% до 27%) </a:t>
            </a:r>
            <a:r>
              <a:rPr lang="ru-RU" sz="1600" dirty="0" err="1"/>
              <a:t>переміг</a:t>
            </a:r>
            <a:r>
              <a:rPr lang="ru-RU" sz="1600" dirty="0"/>
              <a:t> </a:t>
            </a:r>
            <a:r>
              <a:rPr lang="ru-RU" sz="1600" dirty="0" err="1"/>
              <a:t>республіканця</a:t>
            </a:r>
            <a:r>
              <a:rPr lang="ru-RU" sz="1600" dirty="0"/>
              <a:t> Алана </a:t>
            </a:r>
            <a:r>
              <a:rPr lang="ru-RU" sz="1600" dirty="0" err="1"/>
              <a:t>Кейеса</a:t>
            </a:r>
            <a:r>
              <a:rPr lang="ru-RU" sz="1600" dirty="0"/>
              <a:t> (</a:t>
            </a:r>
            <a:r>
              <a:rPr lang="en-US" sz="1600" dirty="0"/>
              <a:t>Alan Keyes). </a:t>
            </a:r>
            <a:r>
              <a:rPr lang="ru-RU" sz="1600" dirty="0"/>
              <a:t>До </a:t>
            </a:r>
            <a:r>
              <a:rPr lang="ru-RU" sz="1600" dirty="0" err="1"/>
              <a:t>виконання</a:t>
            </a:r>
            <a:r>
              <a:rPr lang="ru-RU" sz="1600" dirty="0"/>
              <a:t> </a:t>
            </a:r>
            <a:r>
              <a:rPr lang="ru-RU" sz="1600" dirty="0" err="1"/>
              <a:t>обов’язків</a:t>
            </a:r>
            <a:r>
              <a:rPr lang="ru-RU" sz="1600" dirty="0"/>
              <a:t> </a:t>
            </a:r>
            <a:r>
              <a:rPr lang="ru-RU" sz="1600" dirty="0" err="1"/>
              <a:t>він</a:t>
            </a:r>
            <a:r>
              <a:rPr lang="ru-RU" sz="1600" dirty="0"/>
              <a:t> </a:t>
            </a:r>
            <a:r>
              <a:rPr lang="ru-RU" sz="1600" dirty="0" err="1"/>
              <a:t>приступився</a:t>
            </a:r>
            <a:r>
              <a:rPr lang="ru-RU" sz="1600" dirty="0"/>
              <a:t> 4 </a:t>
            </a:r>
            <a:r>
              <a:rPr lang="ru-RU" sz="1600" dirty="0" err="1"/>
              <a:t>січня</a:t>
            </a:r>
            <a:r>
              <a:rPr lang="ru-RU" sz="1600" dirty="0"/>
              <a:t> 2005 року й став </a:t>
            </a:r>
            <a:r>
              <a:rPr lang="ru-RU" sz="1600" dirty="0" err="1"/>
              <a:t>п’ятим</a:t>
            </a:r>
            <a:r>
              <a:rPr lang="ru-RU" sz="1600" dirty="0"/>
              <a:t> в </a:t>
            </a:r>
            <a:r>
              <a:rPr lang="ru-RU" sz="1600" dirty="0" err="1"/>
              <a:t>історії</a:t>
            </a:r>
            <a:r>
              <a:rPr lang="ru-RU" sz="1600" dirty="0"/>
              <a:t> США сенатором- афроамериканцем. Обама </a:t>
            </a:r>
            <a:r>
              <a:rPr lang="ru-RU" sz="1600" dirty="0" err="1"/>
              <a:t>ввійшов</a:t>
            </a:r>
            <a:r>
              <a:rPr lang="ru-RU" sz="1600" dirty="0"/>
              <a:t> до складу </a:t>
            </a:r>
            <a:r>
              <a:rPr lang="ru-RU" sz="1600" dirty="0" err="1"/>
              <a:t>декількох</a:t>
            </a:r>
            <a:r>
              <a:rPr lang="ru-RU" sz="1600" dirty="0"/>
              <a:t> </a:t>
            </a:r>
            <a:r>
              <a:rPr lang="ru-RU" sz="1600" dirty="0" err="1"/>
              <a:t>комітетів</a:t>
            </a:r>
            <a:r>
              <a:rPr lang="ru-RU" sz="1600" dirty="0"/>
              <a:t>: </a:t>
            </a:r>
            <a:r>
              <a:rPr lang="ru-RU" sz="1600" dirty="0" err="1"/>
              <a:t>із</a:t>
            </a:r>
            <a:r>
              <a:rPr lang="ru-RU" sz="1600" dirty="0"/>
              <a:t> проблем </a:t>
            </a:r>
            <a:r>
              <a:rPr lang="ru-RU" sz="1600" dirty="0" err="1"/>
              <a:t>навколишнього</a:t>
            </a:r>
            <a:r>
              <a:rPr lang="ru-RU" sz="1600" dirty="0"/>
              <a:t> </a:t>
            </a:r>
            <a:r>
              <a:rPr lang="ru-RU" sz="1600" dirty="0" err="1"/>
              <a:t>середовища</a:t>
            </a:r>
            <a:r>
              <a:rPr lang="ru-RU" sz="1600" dirty="0"/>
              <a:t> й </a:t>
            </a:r>
            <a:r>
              <a:rPr lang="ru-RU" sz="1600" dirty="0" err="1"/>
              <a:t>суспільних</a:t>
            </a:r>
            <a:r>
              <a:rPr lang="ru-RU" sz="1600" dirty="0"/>
              <a:t> </a:t>
            </a:r>
            <a:r>
              <a:rPr lang="ru-RU" sz="1600" dirty="0" err="1"/>
              <a:t>робіт</a:t>
            </a:r>
            <a:r>
              <a:rPr lang="ru-RU" sz="1600" dirty="0"/>
              <a:t>, по справах </a:t>
            </a:r>
            <a:r>
              <a:rPr lang="ru-RU" sz="1600" dirty="0" err="1"/>
              <a:t>ветеранів</a:t>
            </a:r>
            <a:r>
              <a:rPr lang="ru-RU" sz="1600" dirty="0"/>
              <a:t> і по </a:t>
            </a:r>
            <a:r>
              <a:rPr lang="ru-RU" sz="1600" dirty="0" err="1"/>
              <a:t>міжнародним</a:t>
            </a:r>
            <a:r>
              <a:rPr lang="ru-RU" sz="1600" dirty="0"/>
              <a:t> </a:t>
            </a:r>
            <a:r>
              <a:rPr lang="ru-RU" sz="1600" dirty="0" err="1"/>
              <a:t>відносинам</a:t>
            </a:r>
            <a:r>
              <a:rPr lang="ru-RU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38242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60648"/>
            <a:ext cx="4382616" cy="612068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Сенатор Обама </a:t>
            </a:r>
            <a:r>
              <a:rPr lang="ru-RU" dirty="0" err="1"/>
              <a:t>зумів</a:t>
            </a:r>
            <a:r>
              <a:rPr lang="ru-RU" dirty="0"/>
              <a:t> </a:t>
            </a:r>
            <a:r>
              <a:rPr lang="ru-RU" dirty="0" err="1"/>
              <a:t>незвичайно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завоювати</a:t>
            </a:r>
            <a:r>
              <a:rPr lang="ru-RU" dirty="0"/>
              <a:t> </a:t>
            </a:r>
            <a:r>
              <a:rPr lang="ru-RU" dirty="0" err="1"/>
              <a:t>симпатії</a:t>
            </a:r>
            <a:r>
              <a:rPr lang="ru-RU" dirty="0"/>
              <a:t> </a:t>
            </a:r>
            <a:r>
              <a:rPr lang="ru-RU" dirty="0" err="1"/>
              <a:t>преси</a:t>
            </a:r>
            <a:r>
              <a:rPr lang="ru-RU" dirty="0"/>
              <a:t> й стати </a:t>
            </a:r>
            <a:r>
              <a:rPr lang="ru-RU" dirty="0" err="1"/>
              <a:t>однієї</a:t>
            </a:r>
            <a:r>
              <a:rPr lang="ru-RU" dirty="0"/>
              <a:t> з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помітних</a:t>
            </a:r>
            <a:r>
              <a:rPr lang="ru-RU" dirty="0"/>
              <a:t> </a:t>
            </a:r>
            <a:r>
              <a:rPr lang="ru-RU" dirty="0" err="1"/>
              <a:t>фігур</a:t>
            </a:r>
            <a:r>
              <a:rPr lang="ru-RU" dirty="0"/>
              <a:t> у </a:t>
            </a:r>
            <a:r>
              <a:rPr lang="ru-RU" dirty="0" err="1"/>
              <a:t>Вашингтоні</a:t>
            </a:r>
            <a:r>
              <a:rPr lang="ru-RU" dirty="0"/>
              <a:t>. До </a:t>
            </a:r>
            <a:r>
              <a:rPr lang="ru-RU" dirty="0" err="1"/>
              <a:t>осені</a:t>
            </a:r>
            <a:r>
              <a:rPr lang="ru-RU" dirty="0"/>
              <a:t> 2006 року </a:t>
            </a:r>
            <a:r>
              <a:rPr lang="ru-RU" dirty="0" err="1"/>
              <a:t>спостерігачі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вважали</a:t>
            </a:r>
            <a:r>
              <a:rPr lang="ru-RU" dirty="0"/>
              <a:t> </a:t>
            </a:r>
            <a:r>
              <a:rPr lang="ru-RU" dirty="0" err="1"/>
              <a:t>цілком</a:t>
            </a:r>
            <a:r>
              <a:rPr lang="ru-RU" dirty="0"/>
              <a:t> </a:t>
            </a:r>
            <a:r>
              <a:rPr lang="ru-RU" dirty="0" err="1"/>
              <a:t>можливим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висування</a:t>
            </a:r>
            <a:r>
              <a:rPr lang="ru-RU" dirty="0"/>
              <a:t> на </a:t>
            </a:r>
            <a:r>
              <a:rPr lang="ru-RU" dirty="0" err="1"/>
              <a:t>найближчих</a:t>
            </a:r>
            <a:r>
              <a:rPr lang="ru-RU" dirty="0"/>
              <a:t> </a:t>
            </a:r>
            <a:r>
              <a:rPr lang="ru-RU" dirty="0" err="1"/>
              <a:t>президентських</a:t>
            </a:r>
            <a:r>
              <a:rPr lang="ru-RU" dirty="0"/>
              <a:t> </a:t>
            </a:r>
            <a:r>
              <a:rPr lang="ru-RU" dirty="0" err="1"/>
              <a:t>виборах</a:t>
            </a:r>
            <a:r>
              <a:rPr lang="ru-RU" dirty="0"/>
              <a:t>. На початку 2007 року Обама </a:t>
            </a:r>
            <a:r>
              <a:rPr lang="ru-RU" dirty="0" err="1"/>
              <a:t>виявився</a:t>
            </a:r>
            <a:r>
              <a:rPr lang="ru-RU" dirty="0"/>
              <a:t> на другому </a:t>
            </a:r>
            <a:r>
              <a:rPr lang="ru-RU" dirty="0" err="1"/>
              <a:t>місці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сенатора </a:t>
            </a:r>
            <a:r>
              <a:rPr lang="ru-RU" dirty="0" err="1"/>
              <a:t>Хіларі</a:t>
            </a:r>
            <a:r>
              <a:rPr lang="ru-RU" dirty="0"/>
              <a:t> </a:t>
            </a:r>
            <a:r>
              <a:rPr lang="ru-RU" dirty="0" err="1"/>
              <a:t>Клінтон</a:t>
            </a:r>
            <a:r>
              <a:rPr lang="ru-RU" dirty="0"/>
              <a:t> у списку </a:t>
            </a:r>
            <a:r>
              <a:rPr lang="ru-RU" dirty="0" err="1"/>
              <a:t>фаворитів</a:t>
            </a:r>
            <a:r>
              <a:rPr lang="ru-RU" dirty="0"/>
              <a:t> </a:t>
            </a:r>
            <a:r>
              <a:rPr lang="ru-RU" dirty="0" err="1"/>
              <a:t>Демократичної</a:t>
            </a:r>
            <a:r>
              <a:rPr lang="ru-RU" dirty="0"/>
              <a:t> </a:t>
            </a:r>
            <a:r>
              <a:rPr lang="ru-RU" dirty="0" err="1"/>
              <a:t>партії</a:t>
            </a:r>
            <a:r>
              <a:rPr lang="ru-RU" dirty="0"/>
              <a:t>. У </a:t>
            </a:r>
            <a:r>
              <a:rPr lang="ru-RU" dirty="0" err="1"/>
              <a:t>січні</a:t>
            </a:r>
            <a:r>
              <a:rPr lang="ru-RU" dirty="0"/>
              <a:t> Обама створив </a:t>
            </a:r>
            <a:r>
              <a:rPr lang="ru-RU" dirty="0" err="1"/>
              <a:t>оцінний</a:t>
            </a:r>
            <a:r>
              <a:rPr lang="ru-RU" dirty="0"/>
              <a:t> </a:t>
            </a:r>
            <a:r>
              <a:rPr lang="ru-RU" dirty="0" err="1"/>
              <a:t>комітет</a:t>
            </a:r>
            <a:r>
              <a:rPr lang="ru-RU" dirty="0"/>
              <a:t> для </a:t>
            </a:r>
            <a:r>
              <a:rPr lang="ru-RU" dirty="0" err="1"/>
              <a:t>підготовки</a:t>
            </a:r>
            <a:r>
              <a:rPr lang="ru-RU" dirty="0"/>
              <a:t> до </a:t>
            </a:r>
            <a:r>
              <a:rPr lang="ru-RU" dirty="0" err="1"/>
              <a:t>участі</a:t>
            </a:r>
            <a:r>
              <a:rPr lang="ru-RU" dirty="0"/>
              <a:t> в </a:t>
            </a:r>
            <a:r>
              <a:rPr lang="ru-RU" dirty="0" err="1"/>
              <a:t>президентських</a:t>
            </a:r>
            <a:r>
              <a:rPr lang="ru-RU" dirty="0"/>
              <a:t> </a:t>
            </a:r>
            <a:r>
              <a:rPr lang="ru-RU" dirty="0" err="1"/>
              <a:t>виборах</a:t>
            </a:r>
            <a:r>
              <a:rPr lang="ru-RU" dirty="0"/>
              <a:t>. За </a:t>
            </a:r>
            <a:r>
              <a:rPr lang="ru-RU" dirty="0" err="1"/>
              <a:t>даними</a:t>
            </a:r>
            <a:r>
              <a:rPr lang="ru-RU" dirty="0"/>
              <a:t> на початок лютого 2007 року, Обаму </a:t>
            </a:r>
            <a:r>
              <a:rPr lang="ru-RU" dirty="0" err="1"/>
              <a:t>готові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підтримати</a:t>
            </a:r>
            <a:r>
              <a:rPr lang="ru-RU" dirty="0"/>
              <a:t> 15 </a:t>
            </a:r>
            <a:r>
              <a:rPr lang="ru-RU" dirty="0" err="1"/>
              <a:t>відсотків</a:t>
            </a:r>
            <a:r>
              <a:rPr lang="ru-RU" dirty="0"/>
              <a:t> </a:t>
            </a:r>
            <a:r>
              <a:rPr lang="ru-RU" dirty="0" err="1"/>
              <a:t>демократів</a:t>
            </a:r>
            <a:r>
              <a:rPr lang="ru-RU" dirty="0"/>
              <a:t>, а </a:t>
            </a:r>
            <a:r>
              <a:rPr lang="ru-RU" dirty="0" err="1"/>
              <a:t>Клінтон</a:t>
            </a:r>
            <a:r>
              <a:rPr lang="ru-RU" dirty="0"/>
              <a:t> – 43 </a:t>
            </a:r>
            <a:r>
              <a:rPr lang="ru-RU" dirty="0" err="1"/>
              <a:t>відсотка</a:t>
            </a:r>
            <a:r>
              <a:rPr lang="ru-RU" dirty="0"/>
              <a:t>. </a:t>
            </a:r>
            <a:r>
              <a:rPr lang="ru-RU" dirty="0" err="1"/>
              <a:t>Дані</a:t>
            </a:r>
            <a:r>
              <a:rPr lang="ru-RU" dirty="0"/>
              <a:t> на початок </a:t>
            </a:r>
            <a:r>
              <a:rPr lang="ru-RU" dirty="0" err="1"/>
              <a:t>червня</a:t>
            </a:r>
            <a:r>
              <a:rPr lang="ru-RU" dirty="0"/>
              <a:t> 2007 року </a:t>
            </a:r>
            <a:r>
              <a:rPr lang="ru-RU" dirty="0" err="1"/>
              <a:t>перевершили</a:t>
            </a:r>
            <a:r>
              <a:rPr lang="ru-RU" dirty="0"/>
              <a:t> </a:t>
            </a:r>
            <a:r>
              <a:rPr lang="ru-RU" dirty="0" err="1"/>
              <a:t>самі</a:t>
            </a:r>
            <a:r>
              <a:rPr lang="ru-RU" dirty="0"/>
              <a:t> </a:t>
            </a:r>
            <a:r>
              <a:rPr lang="ru-RU" dirty="0" err="1"/>
              <a:t>оптимістичні</a:t>
            </a:r>
            <a:r>
              <a:rPr lang="ru-RU" dirty="0"/>
              <a:t> </a:t>
            </a:r>
            <a:r>
              <a:rPr lang="ru-RU" dirty="0" err="1"/>
              <a:t>прогнози</a:t>
            </a:r>
            <a:r>
              <a:rPr lang="ru-RU" dirty="0"/>
              <a:t> </a:t>
            </a:r>
            <a:r>
              <a:rPr lang="ru-RU" dirty="0" err="1"/>
              <a:t>прихильників</a:t>
            </a:r>
            <a:r>
              <a:rPr lang="ru-RU" dirty="0"/>
              <a:t> Обамы – </a:t>
            </a:r>
            <a:r>
              <a:rPr lang="ru-RU" dirty="0" err="1"/>
              <a:t>розрив</a:t>
            </a:r>
            <a:r>
              <a:rPr lang="ru-RU" dirty="0"/>
              <a:t> </a:t>
            </a:r>
            <a:r>
              <a:rPr lang="ru-RU" dirty="0" err="1"/>
              <a:t>склав</a:t>
            </a:r>
            <a:r>
              <a:rPr lang="ru-RU" dirty="0"/>
              <a:t> </a:t>
            </a:r>
            <a:r>
              <a:rPr lang="ru-RU" dirty="0" err="1"/>
              <a:t>усього</a:t>
            </a:r>
            <a:r>
              <a:rPr lang="ru-RU" dirty="0"/>
              <a:t> 3 </a:t>
            </a:r>
            <a:r>
              <a:rPr lang="ru-RU" dirty="0" err="1"/>
              <a:t>відсотки</a:t>
            </a:r>
            <a:r>
              <a:rPr lang="ru-RU" dirty="0"/>
              <a:t> на </a:t>
            </a:r>
            <a:r>
              <a:rPr lang="ru-RU" dirty="0" err="1"/>
              <a:t>користь</a:t>
            </a:r>
            <a:r>
              <a:rPr lang="ru-RU" dirty="0"/>
              <a:t> </a:t>
            </a:r>
            <a:r>
              <a:rPr lang="ru-RU" dirty="0" err="1"/>
              <a:t>Хіларі</a:t>
            </a:r>
            <a:r>
              <a:rPr lang="ru-RU" dirty="0"/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778" y="548680"/>
            <a:ext cx="3509165" cy="5280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92507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764704"/>
            <a:ext cx="3646512" cy="2555720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692696"/>
            <a:ext cx="6120680" cy="532859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Одним з </a:t>
            </a:r>
            <a:r>
              <a:rPr lang="ru-RU" dirty="0" err="1"/>
              <a:t>уразливих</a:t>
            </a:r>
            <a:r>
              <a:rPr lang="ru-RU" dirty="0"/>
              <a:t> </a:t>
            </a:r>
            <a:r>
              <a:rPr lang="ru-RU" dirty="0" err="1"/>
              <a:t>місць</a:t>
            </a:r>
            <a:r>
              <a:rPr lang="ru-RU" dirty="0"/>
              <a:t> </a:t>
            </a:r>
            <a:r>
              <a:rPr lang="ru-RU" dirty="0" err="1"/>
              <a:t>Обами</a:t>
            </a:r>
            <a:r>
              <a:rPr lang="ru-RU" dirty="0"/>
              <a:t>- Кандидата стало </a:t>
            </a:r>
            <a:r>
              <a:rPr lang="ru-RU" dirty="0" err="1"/>
              <a:t>питання</a:t>
            </a:r>
            <a:r>
              <a:rPr lang="ru-RU" dirty="0"/>
              <a:t> про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приналежність</a:t>
            </a:r>
            <a:r>
              <a:rPr lang="ru-RU" dirty="0"/>
              <a:t> до “афро-</a:t>
            </a:r>
            <a:r>
              <a:rPr lang="ru-RU" dirty="0" err="1"/>
              <a:t>американців</a:t>
            </a:r>
            <a:r>
              <a:rPr lang="ru-RU" dirty="0"/>
              <a:t>”. Як </a:t>
            </a:r>
            <a:r>
              <a:rPr lang="ru-RU" dirty="0" err="1"/>
              <a:t>виявилося</a:t>
            </a:r>
            <a:r>
              <a:rPr lang="ru-RU" dirty="0"/>
              <a:t>,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представники</a:t>
            </a:r>
            <a:r>
              <a:rPr lang="ru-RU" dirty="0"/>
              <a:t> </a:t>
            </a:r>
            <a:r>
              <a:rPr lang="ru-RU" dirty="0" err="1"/>
              <a:t>чорного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, у тому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впливові</a:t>
            </a:r>
            <a:r>
              <a:rPr lang="ru-RU" dirty="0"/>
              <a:t> </a:t>
            </a:r>
            <a:r>
              <a:rPr lang="ru-RU" dirty="0" err="1"/>
              <a:t>представники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меншостей</a:t>
            </a:r>
            <a:r>
              <a:rPr lang="ru-RU" dirty="0"/>
              <a:t>, не </a:t>
            </a:r>
            <a:r>
              <a:rPr lang="ru-RU" dirty="0" err="1"/>
              <a:t>поспішали</a:t>
            </a:r>
            <a:r>
              <a:rPr lang="ru-RU" dirty="0"/>
              <a:t> </a:t>
            </a:r>
            <a:r>
              <a:rPr lang="ru-RU" dirty="0" err="1"/>
              <a:t>визнати</a:t>
            </a:r>
            <a:r>
              <a:rPr lang="ru-RU" dirty="0"/>
              <a:t> в Обаме </a:t>
            </a:r>
            <a:r>
              <a:rPr lang="ru-RU" dirty="0" err="1"/>
              <a:t>свого</a:t>
            </a:r>
            <a:r>
              <a:rPr lang="ru-RU" dirty="0"/>
              <a:t>. Справа в тому, </a:t>
            </a:r>
            <a:r>
              <a:rPr lang="ru-RU" dirty="0" err="1"/>
              <a:t>що</a:t>
            </a:r>
            <a:r>
              <a:rPr lang="ru-RU" dirty="0"/>
              <a:t>, 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“</a:t>
            </a:r>
            <a:r>
              <a:rPr lang="ru-RU" dirty="0" err="1"/>
              <a:t>сьогодення</a:t>
            </a:r>
            <a:r>
              <a:rPr lang="ru-RU" dirty="0"/>
              <a:t>” </a:t>
            </a:r>
            <a:r>
              <a:rPr lang="ru-RU" dirty="0" err="1"/>
              <a:t>американського</a:t>
            </a:r>
            <a:r>
              <a:rPr lang="ru-RU" dirty="0"/>
              <a:t> негра, Обама не є </a:t>
            </a:r>
            <a:r>
              <a:rPr lang="ru-RU" dirty="0" err="1"/>
              <a:t>нащадком</a:t>
            </a:r>
            <a:r>
              <a:rPr lang="ru-RU" dirty="0"/>
              <a:t> </a:t>
            </a:r>
            <a:r>
              <a:rPr lang="ru-RU" dirty="0" err="1"/>
              <a:t>рабів</a:t>
            </a:r>
            <a:r>
              <a:rPr lang="ru-RU" dirty="0"/>
              <a:t>, </a:t>
            </a:r>
            <a:r>
              <a:rPr lang="ru-RU" dirty="0" err="1"/>
              <a:t>завезених</a:t>
            </a:r>
            <a:r>
              <a:rPr lang="ru-RU" dirty="0"/>
              <a:t> на </a:t>
            </a:r>
            <a:r>
              <a:rPr lang="ru-RU" dirty="0" err="1"/>
              <a:t>американський</a:t>
            </a:r>
            <a:r>
              <a:rPr lang="ru-RU" dirty="0"/>
              <a:t> континент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Західної</a:t>
            </a:r>
            <a:r>
              <a:rPr lang="ru-RU" dirty="0"/>
              <a:t> Африки. </a:t>
            </a:r>
            <a:r>
              <a:rPr lang="ru-RU" dirty="0" err="1"/>
              <a:t>Крім</a:t>
            </a:r>
            <a:r>
              <a:rPr lang="ru-RU" dirty="0"/>
              <a:t> того, </a:t>
            </a:r>
            <a:r>
              <a:rPr lang="ru-RU" dirty="0" err="1"/>
              <a:t>сенаторові</a:t>
            </a:r>
            <a:r>
              <a:rPr lang="ru-RU" dirty="0"/>
              <a:t> не довелось </a:t>
            </a:r>
            <a:r>
              <a:rPr lang="ru-RU" dirty="0" err="1"/>
              <a:t>брати</a:t>
            </a:r>
            <a:r>
              <a:rPr lang="ru-RU" dirty="0"/>
              <a:t> участь у </a:t>
            </a:r>
            <a:r>
              <a:rPr lang="ru-RU" dirty="0" err="1"/>
              <a:t>боротьбі</a:t>
            </a:r>
            <a:r>
              <a:rPr lang="ru-RU" dirty="0"/>
              <a:t> за права </a:t>
            </a:r>
            <a:r>
              <a:rPr lang="ru-RU" dirty="0" err="1"/>
              <a:t>чорношкірих</a:t>
            </a:r>
            <a:r>
              <a:rPr lang="ru-RU" dirty="0"/>
              <a:t> – 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американських</a:t>
            </a:r>
            <a:r>
              <a:rPr lang="ru-RU" dirty="0"/>
              <a:t> </a:t>
            </a:r>
            <a:r>
              <a:rPr lang="ru-RU" dirty="0" err="1"/>
              <a:t>політиків</a:t>
            </a:r>
            <a:r>
              <a:rPr lang="ru-RU" dirty="0"/>
              <a:t>- афроамериканцев. </a:t>
            </a:r>
            <a:r>
              <a:rPr lang="ru-RU" dirty="0" err="1"/>
              <a:t>Ситуація</a:t>
            </a:r>
            <a:r>
              <a:rPr lang="ru-RU" dirty="0"/>
              <a:t> </a:t>
            </a:r>
            <a:r>
              <a:rPr lang="ru-RU" dirty="0" err="1"/>
              <a:t>збільшилася</a:t>
            </a:r>
            <a:r>
              <a:rPr lang="ru-RU" dirty="0"/>
              <a:t>, коли на початку </a:t>
            </a:r>
            <a:r>
              <a:rPr lang="ru-RU" dirty="0" err="1"/>
              <a:t>березня</a:t>
            </a:r>
            <a:r>
              <a:rPr lang="ru-RU" dirty="0"/>
              <a:t> 2007 року </a:t>
            </a:r>
            <a:r>
              <a:rPr lang="ru-RU" dirty="0" err="1"/>
              <a:t>преса</a:t>
            </a:r>
            <a:r>
              <a:rPr lang="ru-RU" dirty="0"/>
              <a:t> </a:t>
            </a:r>
            <a:r>
              <a:rPr lang="ru-RU" dirty="0" err="1"/>
              <a:t>повідомила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роді</a:t>
            </a:r>
            <a:r>
              <a:rPr lang="ru-RU" dirty="0"/>
              <a:t> Обамы по </a:t>
            </a:r>
            <a:r>
              <a:rPr lang="ru-RU" dirty="0" err="1"/>
              <a:t>материнській</a:t>
            </a:r>
            <a:r>
              <a:rPr lang="ru-RU" dirty="0"/>
              <a:t> </a:t>
            </a:r>
            <a:r>
              <a:rPr lang="ru-RU" dirty="0" err="1"/>
              <a:t>лінії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рабовласники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78916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96752"/>
            <a:ext cx="6408713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404664"/>
            <a:ext cx="3518520" cy="5839543"/>
          </a:xfrm>
        </p:spPr>
        <p:txBody>
          <a:bodyPr>
            <a:normAutofit/>
          </a:bodyPr>
          <a:lstStyle/>
          <a:p>
            <a:r>
              <a:rPr lang="ru-RU" dirty="0"/>
              <a:t>З 1992 року Обама </a:t>
            </a:r>
            <a:r>
              <a:rPr lang="ru-RU" dirty="0" err="1"/>
              <a:t>одружений</a:t>
            </a:r>
            <a:r>
              <a:rPr lang="ru-RU" dirty="0"/>
              <a:t> на </a:t>
            </a:r>
            <a:r>
              <a:rPr lang="ru-RU" dirty="0" err="1"/>
              <a:t>юристі</a:t>
            </a:r>
            <a:r>
              <a:rPr lang="ru-RU" dirty="0"/>
              <a:t> </a:t>
            </a:r>
            <a:r>
              <a:rPr lang="ru-RU" dirty="0" err="1"/>
              <a:t>Мішель</a:t>
            </a:r>
            <a:r>
              <a:rPr lang="ru-RU" dirty="0"/>
              <a:t> Робинсон Обама (</a:t>
            </a:r>
            <a:r>
              <a:rPr lang="en-US" dirty="0"/>
              <a:t>M</a:t>
            </a:r>
            <a:r>
              <a:rPr lang="ru-RU" dirty="0"/>
              <a:t>і</a:t>
            </a:r>
            <a:r>
              <a:rPr lang="en-US" dirty="0" err="1"/>
              <a:t>chelle</a:t>
            </a:r>
            <a:r>
              <a:rPr lang="en-US" dirty="0"/>
              <a:t> Rob</a:t>
            </a:r>
            <a:r>
              <a:rPr lang="ru-RU" dirty="0"/>
              <a:t>і</a:t>
            </a:r>
            <a:r>
              <a:rPr lang="en-US" dirty="0" err="1"/>
              <a:t>nson</a:t>
            </a:r>
            <a:r>
              <a:rPr lang="en-US" dirty="0"/>
              <a:t> Obama). </a:t>
            </a:r>
            <a:r>
              <a:rPr lang="ru-RU" dirty="0"/>
              <a:t>У них </a:t>
            </a:r>
            <a:r>
              <a:rPr lang="ru-RU" dirty="0" err="1"/>
              <a:t>дві</a:t>
            </a:r>
            <a:r>
              <a:rPr lang="ru-RU" dirty="0"/>
              <a:t> дочки: </a:t>
            </a:r>
            <a:r>
              <a:rPr lang="ru-RU" dirty="0" err="1"/>
              <a:t>Малиа</a:t>
            </a:r>
            <a:r>
              <a:rPr lang="ru-RU" dirty="0"/>
              <a:t> (</a:t>
            </a:r>
            <a:r>
              <a:rPr lang="en-US" dirty="0"/>
              <a:t>Mal</a:t>
            </a:r>
            <a:r>
              <a:rPr lang="ru-RU" dirty="0"/>
              <a:t>і</a:t>
            </a:r>
            <a:r>
              <a:rPr lang="en-US" dirty="0"/>
              <a:t>a) </a:t>
            </a:r>
            <a:r>
              <a:rPr lang="ru-RU" dirty="0"/>
              <a:t>і Сашко (</a:t>
            </a:r>
            <a:r>
              <a:rPr lang="en-US" dirty="0"/>
              <a:t>Sasha). </a:t>
            </a:r>
            <a:r>
              <a:rPr lang="ru-RU" dirty="0"/>
              <a:t>В </a:t>
            </a:r>
            <a:r>
              <a:rPr lang="ru-RU" dirty="0" err="1"/>
              <a:t>офіційних</a:t>
            </a:r>
            <a:r>
              <a:rPr lang="ru-RU" dirty="0"/>
              <a:t> </a:t>
            </a:r>
            <a:r>
              <a:rPr lang="ru-RU" dirty="0" err="1"/>
              <a:t>біографіях</a:t>
            </a:r>
            <a:r>
              <a:rPr lang="ru-RU" dirty="0"/>
              <a:t> </a:t>
            </a:r>
            <a:r>
              <a:rPr lang="ru-RU" dirty="0" err="1"/>
              <a:t>повідомляється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Обама </a:t>
            </a:r>
            <a:r>
              <a:rPr lang="ru-RU" dirty="0" err="1"/>
              <a:t>із</a:t>
            </a:r>
            <a:r>
              <a:rPr lang="ru-RU" dirty="0"/>
              <a:t> дружиною є </a:t>
            </a:r>
            <a:r>
              <a:rPr lang="ru-RU" dirty="0" err="1"/>
              <a:t>парафіянами</a:t>
            </a:r>
            <a:r>
              <a:rPr lang="ru-RU" dirty="0"/>
              <a:t>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християнських</a:t>
            </a:r>
            <a:r>
              <a:rPr lang="ru-RU" dirty="0"/>
              <a:t> </a:t>
            </a:r>
            <a:r>
              <a:rPr lang="ru-RU" dirty="0" err="1"/>
              <a:t>церков</a:t>
            </a:r>
            <a:r>
              <a:rPr lang="ru-RU" dirty="0"/>
              <a:t> у Чикаго – </a:t>
            </a:r>
            <a:r>
              <a:rPr lang="en-US" dirty="0" err="1"/>
              <a:t>Tr</a:t>
            </a:r>
            <a:r>
              <a:rPr lang="ru-RU" dirty="0"/>
              <a:t>і</a:t>
            </a:r>
            <a:r>
              <a:rPr lang="en-US" dirty="0"/>
              <a:t>n</a:t>
            </a:r>
            <a:r>
              <a:rPr lang="ru-RU" dirty="0"/>
              <a:t>і</a:t>
            </a:r>
            <a:r>
              <a:rPr lang="en-US" dirty="0" err="1"/>
              <a:t>ty</a:t>
            </a:r>
            <a:r>
              <a:rPr lang="en-US" dirty="0"/>
              <a:t> Un</a:t>
            </a:r>
            <a:r>
              <a:rPr lang="ru-RU" dirty="0"/>
              <a:t>і</a:t>
            </a:r>
            <a:r>
              <a:rPr lang="en-US" dirty="0"/>
              <a:t>ted Church of </a:t>
            </a:r>
            <a:r>
              <a:rPr lang="en-US" dirty="0" err="1"/>
              <a:t>Chr</a:t>
            </a:r>
            <a:r>
              <a:rPr lang="ru-RU" dirty="0"/>
              <a:t>і</a:t>
            </a:r>
            <a:r>
              <a:rPr lang="en-US" dirty="0" err="1"/>
              <a:t>st.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19583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404664"/>
            <a:ext cx="7920880" cy="2455167"/>
          </a:xfrm>
        </p:spPr>
        <p:txBody>
          <a:bodyPr>
            <a:normAutofit/>
          </a:bodyPr>
          <a:lstStyle/>
          <a:p>
            <a:r>
              <a:rPr lang="ru-RU" dirty="0"/>
              <a:t>Барак Обама – автор </a:t>
            </a:r>
            <a:r>
              <a:rPr lang="ru-RU" dirty="0" err="1"/>
              <a:t>двох</a:t>
            </a:r>
            <a:r>
              <a:rPr lang="ru-RU" dirty="0"/>
              <a:t> книг: в 1995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опублікував</a:t>
            </a:r>
            <a:r>
              <a:rPr lang="ru-RU" dirty="0"/>
              <a:t> </a:t>
            </a:r>
            <a:r>
              <a:rPr lang="ru-RU" dirty="0" err="1"/>
              <a:t>мемуари</a:t>
            </a:r>
            <a:r>
              <a:rPr lang="ru-RU" dirty="0"/>
              <a:t> “</a:t>
            </a:r>
            <a:r>
              <a:rPr lang="ru-RU" dirty="0" err="1"/>
              <a:t>Мрії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мого</a:t>
            </a:r>
            <a:r>
              <a:rPr lang="ru-RU" dirty="0"/>
              <a:t> батька” (</a:t>
            </a:r>
            <a:r>
              <a:rPr lang="en-US" dirty="0"/>
              <a:t>Dreams from My Father: A Story of Race and </a:t>
            </a:r>
            <a:r>
              <a:rPr lang="ru-RU" dirty="0"/>
              <a:t>І</a:t>
            </a:r>
            <a:r>
              <a:rPr lang="en-US" dirty="0" err="1"/>
              <a:t>nher</a:t>
            </a:r>
            <a:r>
              <a:rPr lang="ru-RU" dirty="0"/>
              <a:t>і</a:t>
            </a:r>
            <a:r>
              <a:rPr lang="en-US" dirty="0" err="1"/>
              <a:t>tance</a:t>
            </a:r>
            <a:r>
              <a:rPr lang="en-US" dirty="0"/>
              <a:t>), </a:t>
            </a:r>
            <a:r>
              <a:rPr lang="ru-RU" dirty="0"/>
              <a:t>про яку ми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згадували</a:t>
            </a:r>
            <a:r>
              <a:rPr lang="ru-RU" dirty="0"/>
              <a:t>, а в 2006 </a:t>
            </a:r>
            <a:r>
              <a:rPr lang="ru-RU" dirty="0" err="1"/>
              <a:t>році</a:t>
            </a:r>
            <a:r>
              <a:rPr lang="ru-RU" dirty="0"/>
              <a:t> – книгу “</a:t>
            </a:r>
            <a:r>
              <a:rPr lang="ru-RU" dirty="0" err="1"/>
              <a:t>Сміливість</a:t>
            </a:r>
            <a:r>
              <a:rPr lang="ru-RU" dirty="0"/>
              <a:t> </a:t>
            </a:r>
            <a:r>
              <a:rPr lang="ru-RU" dirty="0" err="1"/>
              <a:t>надії</a:t>
            </a:r>
            <a:r>
              <a:rPr lang="ru-RU" dirty="0"/>
              <a:t>” (</a:t>
            </a:r>
            <a:r>
              <a:rPr lang="en-US" dirty="0"/>
              <a:t>The </a:t>
            </a:r>
            <a:r>
              <a:rPr lang="en-US" dirty="0" err="1"/>
              <a:t>Audac</a:t>
            </a:r>
            <a:r>
              <a:rPr lang="ru-RU" dirty="0"/>
              <a:t>і</a:t>
            </a:r>
            <a:r>
              <a:rPr lang="en-US" dirty="0" err="1"/>
              <a:t>ty</a:t>
            </a:r>
            <a:r>
              <a:rPr lang="en-US" dirty="0"/>
              <a:t> of Hope: Thoughts on </a:t>
            </a:r>
            <a:r>
              <a:rPr lang="en-US" dirty="0" err="1"/>
              <a:t>Recla</a:t>
            </a:r>
            <a:r>
              <a:rPr lang="ru-RU" dirty="0"/>
              <a:t>і</a:t>
            </a:r>
            <a:r>
              <a:rPr lang="en-US" dirty="0"/>
              <a:t>m</a:t>
            </a:r>
            <a:r>
              <a:rPr lang="ru-RU" dirty="0"/>
              <a:t>і</a:t>
            </a:r>
            <a:r>
              <a:rPr lang="en-US" dirty="0" err="1"/>
              <a:t>ng</a:t>
            </a:r>
            <a:r>
              <a:rPr lang="en-US" dirty="0"/>
              <a:t> the </a:t>
            </a:r>
            <a:r>
              <a:rPr lang="en-US" dirty="0" err="1"/>
              <a:t>Amer</a:t>
            </a:r>
            <a:r>
              <a:rPr lang="ru-RU" dirty="0"/>
              <a:t>і</a:t>
            </a:r>
            <a:r>
              <a:rPr lang="en-US" dirty="0"/>
              <a:t>can Dream). </a:t>
            </a:r>
            <a:r>
              <a:rPr lang="ru-RU" dirty="0" err="1"/>
              <a:t>Аудиоверсия</a:t>
            </a:r>
            <a:r>
              <a:rPr lang="ru-RU" dirty="0"/>
              <a:t> </a:t>
            </a:r>
            <a:r>
              <a:rPr lang="ru-RU" dirty="0" err="1"/>
              <a:t>першої</a:t>
            </a:r>
            <a:r>
              <a:rPr lang="ru-RU" dirty="0"/>
              <a:t> книги в 2006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вдостоїлася</a:t>
            </a:r>
            <a:r>
              <a:rPr lang="ru-RU" dirty="0"/>
              <a:t> </a:t>
            </a:r>
            <a:r>
              <a:rPr lang="ru-RU" dirty="0" err="1"/>
              <a:t>премії</a:t>
            </a:r>
            <a:r>
              <a:rPr lang="ru-RU" dirty="0"/>
              <a:t> </a:t>
            </a:r>
            <a:r>
              <a:rPr lang="en-US" dirty="0"/>
              <a:t>Grammy. </a:t>
            </a:r>
            <a:r>
              <a:rPr lang="ru-RU" dirty="0" err="1"/>
              <a:t>Обидві</a:t>
            </a:r>
            <a:r>
              <a:rPr lang="ru-RU" dirty="0"/>
              <a:t> книги Обамы стали </a:t>
            </a:r>
            <a:r>
              <a:rPr lang="ru-RU" dirty="0" err="1"/>
              <a:t>бестселерами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924944"/>
            <a:ext cx="3312368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888" y="3046648"/>
            <a:ext cx="2382011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84243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80</TotalTime>
  <Words>1408</Words>
  <Application>Microsoft Office PowerPoint</Application>
  <PresentationFormat>Экран (4:3)</PresentationFormat>
  <Paragraphs>28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Зміни в політиці «боротьби з тероризмом»</vt:lpstr>
      <vt:lpstr>Економічна політика</vt:lpstr>
      <vt:lpstr>Реформа охорони здоров'я</vt:lpstr>
      <vt:lpstr>Реформа фінансової системи</vt:lpstr>
      <vt:lpstr>Нобелівська премія миру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Intel</dc:creator>
  <cp:lastModifiedBy>Intel</cp:lastModifiedBy>
  <cp:revision>9</cp:revision>
  <dcterms:created xsi:type="dcterms:W3CDTF">2013-12-23T20:01:07Z</dcterms:created>
  <dcterms:modified xsi:type="dcterms:W3CDTF">2013-12-23T21:22:07Z</dcterms:modified>
</cp:coreProperties>
</file>