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6" r:id="rId4"/>
    <p:sldId id="259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A50424-4DF1-4294-8028-B56FDE8EF750}">
          <p14:sldIdLst>
            <p14:sldId id="257"/>
            <p14:sldId id="264"/>
            <p14:sldId id="256"/>
            <p14:sldId id="259"/>
            <p14:sldId id="258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742C4-EF96-4F1A-81F5-7A6950B3C810}" type="doc">
      <dgm:prSet loTypeId="urn:microsoft.com/office/officeart/2005/8/layout/target3" loCatId="relationship" qsTypeId="urn:microsoft.com/office/officeart/2005/8/quickstyle/3d7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735005A0-0611-4C17-AEE7-B5A0D022252F}">
      <dgm:prSet/>
      <dgm:spPr/>
      <dgm:t>
        <a:bodyPr/>
        <a:lstStyle/>
        <a:p>
          <a:pPr rtl="0"/>
          <a:r>
            <a:rPr lang="fr-FR" dirty="0" smtClean="0">
              <a:latin typeface="Ariston" panose="03000400000000000000" pitchFamily="66" charset="0"/>
            </a:rPr>
            <a:t>Nom complet : Vanessa Chantal Paradis </a:t>
          </a:r>
          <a:endParaRPr lang="ru-RU" dirty="0">
            <a:latin typeface="Ariston" panose="03000400000000000000" pitchFamily="66" charset="0"/>
          </a:endParaRPr>
        </a:p>
      </dgm:t>
    </dgm:pt>
    <dgm:pt modelId="{8AD30192-6687-4BE0-BE82-94E5DADE3405}" type="parTrans" cxnId="{78CF90F3-187F-4630-9ED9-6BAD93BA4C09}">
      <dgm:prSet/>
      <dgm:spPr/>
      <dgm:t>
        <a:bodyPr/>
        <a:lstStyle/>
        <a:p>
          <a:endParaRPr lang="ru-RU"/>
        </a:p>
      </dgm:t>
    </dgm:pt>
    <dgm:pt modelId="{B9261E4C-353F-46EC-83B3-BDB1C49F67C9}" type="sibTrans" cxnId="{78CF90F3-187F-4630-9ED9-6BAD93BA4C09}">
      <dgm:prSet/>
      <dgm:spPr/>
      <dgm:t>
        <a:bodyPr/>
        <a:lstStyle/>
        <a:p>
          <a:endParaRPr lang="ru-RU"/>
        </a:p>
      </dgm:t>
    </dgm:pt>
    <dgm:pt modelId="{C53F9D04-1978-464D-B5AE-C98732C551D9}">
      <dgm:prSet/>
      <dgm:spPr/>
      <dgm:t>
        <a:bodyPr/>
        <a:lstStyle/>
        <a:p>
          <a:pPr rtl="0"/>
          <a:r>
            <a:rPr lang="fr-FR" dirty="0" smtClean="0">
              <a:latin typeface="Ariston" panose="03000400000000000000" pitchFamily="66" charset="0"/>
            </a:rPr>
            <a:t>Date de naissance: le 22 Décembre , 1972</a:t>
          </a:r>
          <a:endParaRPr lang="ru-RU" dirty="0">
            <a:latin typeface="Ariston" panose="03000400000000000000" pitchFamily="66" charset="0"/>
          </a:endParaRPr>
        </a:p>
      </dgm:t>
    </dgm:pt>
    <dgm:pt modelId="{159F857E-E87B-4BF7-8E97-76F3EDAB9405}" type="parTrans" cxnId="{B7618814-B1F0-44B4-9617-9256C9D57E17}">
      <dgm:prSet/>
      <dgm:spPr/>
      <dgm:t>
        <a:bodyPr/>
        <a:lstStyle/>
        <a:p>
          <a:endParaRPr lang="ru-RU"/>
        </a:p>
      </dgm:t>
    </dgm:pt>
    <dgm:pt modelId="{7A01E964-F297-4213-9228-685B766E07A6}" type="sibTrans" cxnId="{B7618814-B1F0-44B4-9617-9256C9D57E17}">
      <dgm:prSet/>
      <dgm:spPr/>
      <dgm:t>
        <a:bodyPr/>
        <a:lstStyle/>
        <a:p>
          <a:endParaRPr lang="ru-RU"/>
        </a:p>
      </dgm:t>
    </dgm:pt>
    <dgm:pt modelId="{B96DF23A-5061-43D9-86E0-D3BF58671F0F}">
      <dgm:prSet/>
      <dgm:spPr/>
      <dgm:t>
        <a:bodyPr/>
        <a:lstStyle/>
        <a:p>
          <a:pPr rtl="0"/>
          <a:r>
            <a:rPr lang="fr-FR" dirty="0" smtClean="0">
              <a:latin typeface="Ariston" panose="03000400000000000000" pitchFamily="66" charset="0"/>
            </a:rPr>
            <a:t>Lieu de naissance: Val-de- Marne , France</a:t>
          </a:r>
          <a:endParaRPr lang="ru-RU" dirty="0">
            <a:latin typeface="Ariston" panose="03000400000000000000" pitchFamily="66" charset="0"/>
          </a:endParaRPr>
        </a:p>
      </dgm:t>
    </dgm:pt>
    <dgm:pt modelId="{37D26AAD-A968-44A5-A009-5AF05FCEA74F}" type="parTrans" cxnId="{9255C285-E9A3-4417-B3B8-29CD06844B88}">
      <dgm:prSet/>
      <dgm:spPr/>
      <dgm:t>
        <a:bodyPr/>
        <a:lstStyle/>
        <a:p>
          <a:endParaRPr lang="ru-RU"/>
        </a:p>
      </dgm:t>
    </dgm:pt>
    <dgm:pt modelId="{8B68CDE4-A6AF-4018-8F01-40002BAB99C8}" type="sibTrans" cxnId="{9255C285-E9A3-4417-B3B8-29CD06844B88}">
      <dgm:prSet/>
      <dgm:spPr/>
      <dgm:t>
        <a:bodyPr/>
        <a:lstStyle/>
        <a:p>
          <a:endParaRPr lang="ru-RU"/>
        </a:p>
      </dgm:t>
    </dgm:pt>
    <dgm:pt modelId="{14CCF676-85A2-4975-8EFE-32B1E97CDBA9}" type="pres">
      <dgm:prSet presAssocID="{370742C4-EF96-4F1A-81F5-7A6950B3C81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2F7C40-3ED6-4DB7-BF02-AA3422DD8C9D}" type="pres">
      <dgm:prSet presAssocID="{735005A0-0611-4C17-AEE7-B5A0D022252F}" presName="circle1" presStyleLbl="node1" presStyleIdx="0" presStyleCnt="3"/>
      <dgm:spPr/>
    </dgm:pt>
    <dgm:pt modelId="{0AFDA9D7-D936-4A82-98AC-F1B157E68DAE}" type="pres">
      <dgm:prSet presAssocID="{735005A0-0611-4C17-AEE7-B5A0D022252F}" presName="space" presStyleCnt="0"/>
      <dgm:spPr/>
    </dgm:pt>
    <dgm:pt modelId="{211815EB-8C26-4157-B516-5BDB0C8CD3BA}" type="pres">
      <dgm:prSet presAssocID="{735005A0-0611-4C17-AEE7-B5A0D022252F}" presName="rect1" presStyleLbl="alignAcc1" presStyleIdx="0" presStyleCnt="3" custLinFactNeighborX="6579" custLinFactNeighborY="30435"/>
      <dgm:spPr/>
      <dgm:t>
        <a:bodyPr/>
        <a:lstStyle/>
        <a:p>
          <a:endParaRPr lang="ru-RU"/>
        </a:p>
      </dgm:t>
    </dgm:pt>
    <dgm:pt modelId="{13C4B0A7-2E54-4305-B61F-C14B02FA1781}" type="pres">
      <dgm:prSet presAssocID="{C53F9D04-1978-464D-B5AE-C98732C551D9}" presName="vertSpace2" presStyleLbl="node1" presStyleIdx="0" presStyleCnt="3"/>
      <dgm:spPr/>
    </dgm:pt>
    <dgm:pt modelId="{063480A8-1821-4BF7-9202-B24D541A950F}" type="pres">
      <dgm:prSet presAssocID="{C53F9D04-1978-464D-B5AE-C98732C551D9}" presName="circle2" presStyleLbl="node1" presStyleIdx="1" presStyleCnt="3"/>
      <dgm:spPr/>
    </dgm:pt>
    <dgm:pt modelId="{7C9F41A0-45AC-4A06-B74A-1670F1E0138A}" type="pres">
      <dgm:prSet presAssocID="{C53F9D04-1978-464D-B5AE-C98732C551D9}" presName="rect2" presStyleLbl="alignAcc1" presStyleIdx="1" presStyleCnt="3"/>
      <dgm:spPr/>
      <dgm:t>
        <a:bodyPr/>
        <a:lstStyle/>
        <a:p>
          <a:endParaRPr lang="ru-RU"/>
        </a:p>
      </dgm:t>
    </dgm:pt>
    <dgm:pt modelId="{C421BA79-9557-4668-ADA0-4A22702933AD}" type="pres">
      <dgm:prSet presAssocID="{B96DF23A-5061-43D9-86E0-D3BF58671F0F}" presName="vertSpace3" presStyleLbl="node1" presStyleIdx="1" presStyleCnt="3"/>
      <dgm:spPr/>
    </dgm:pt>
    <dgm:pt modelId="{0977A095-B446-4875-8269-1F0E83B31803}" type="pres">
      <dgm:prSet presAssocID="{B96DF23A-5061-43D9-86E0-D3BF58671F0F}" presName="circle3" presStyleLbl="node1" presStyleIdx="2" presStyleCnt="3"/>
      <dgm:spPr/>
    </dgm:pt>
    <dgm:pt modelId="{FF6EDDFF-038B-432C-9E29-C4210AB05656}" type="pres">
      <dgm:prSet presAssocID="{B96DF23A-5061-43D9-86E0-D3BF58671F0F}" presName="rect3" presStyleLbl="alignAcc1" presStyleIdx="2" presStyleCnt="3" custLinFactNeighborX="-221" custLinFactNeighborY="-8264"/>
      <dgm:spPr/>
      <dgm:t>
        <a:bodyPr/>
        <a:lstStyle/>
        <a:p>
          <a:endParaRPr lang="ru-RU"/>
        </a:p>
      </dgm:t>
    </dgm:pt>
    <dgm:pt modelId="{71A7702E-8FF9-438B-8310-B91FCD9EE941}" type="pres">
      <dgm:prSet presAssocID="{735005A0-0611-4C17-AEE7-B5A0D022252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C58B3-BDDF-48FF-A327-7F18522F5844}" type="pres">
      <dgm:prSet presAssocID="{C53F9D04-1978-464D-B5AE-C98732C551D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8A14B-55A9-416C-B179-DEBB4D164776}" type="pres">
      <dgm:prSet presAssocID="{B96DF23A-5061-43D9-86E0-D3BF58671F0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618814-B1F0-44B4-9617-9256C9D57E17}" srcId="{370742C4-EF96-4F1A-81F5-7A6950B3C810}" destId="{C53F9D04-1978-464D-B5AE-C98732C551D9}" srcOrd="1" destOrd="0" parTransId="{159F857E-E87B-4BF7-8E97-76F3EDAB9405}" sibTransId="{7A01E964-F297-4213-9228-685B766E07A6}"/>
    <dgm:cxn modelId="{47A7144D-7C16-4D98-8B63-305548AAB44D}" type="presOf" srcId="{C53F9D04-1978-464D-B5AE-C98732C551D9}" destId="{7C9F41A0-45AC-4A06-B74A-1670F1E0138A}" srcOrd="0" destOrd="0" presId="urn:microsoft.com/office/officeart/2005/8/layout/target3"/>
    <dgm:cxn modelId="{E05E9646-396A-4BDE-8AD8-8C797FC1CCDD}" type="presOf" srcId="{B96DF23A-5061-43D9-86E0-D3BF58671F0F}" destId="{FF6EDDFF-038B-432C-9E29-C4210AB05656}" srcOrd="0" destOrd="0" presId="urn:microsoft.com/office/officeart/2005/8/layout/target3"/>
    <dgm:cxn modelId="{9255C285-E9A3-4417-B3B8-29CD06844B88}" srcId="{370742C4-EF96-4F1A-81F5-7A6950B3C810}" destId="{B96DF23A-5061-43D9-86E0-D3BF58671F0F}" srcOrd="2" destOrd="0" parTransId="{37D26AAD-A968-44A5-A009-5AF05FCEA74F}" sibTransId="{8B68CDE4-A6AF-4018-8F01-40002BAB99C8}"/>
    <dgm:cxn modelId="{99999785-5009-4817-9D0F-0F1C3564BCE4}" type="presOf" srcId="{370742C4-EF96-4F1A-81F5-7A6950B3C810}" destId="{14CCF676-85A2-4975-8EFE-32B1E97CDBA9}" srcOrd="0" destOrd="0" presId="urn:microsoft.com/office/officeart/2005/8/layout/target3"/>
    <dgm:cxn modelId="{0662C04D-16BD-47D6-BCBE-68C76C1F0DC8}" type="presOf" srcId="{C53F9D04-1978-464D-B5AE-C98732C551D9}" destId="{22FC58B3-BDDF-48FF-A327-7F18522F5844}" srcOrd="1" destOrd="0" presId="urn:microsoft.com/office/officeart/2005/8/layout/target3"/>
    <dgm:cxn modelId="{78CF90F3-187F-4630-9ED9-6BAD93BA4C09}" srcId="{370742C4-EF96-4F1A-81F5-7A6950B3C810}" destId="{735005A0-0611-4C17-AEE7-B5A0D022252F}" srcOrd="0" destOrd="0" parTransId="{8AD30192-6687-4BE0-BE82-94E5DADE3405}" sibTransId="{B9261E4C-353F-46EC-83B3-BDB1C49F67C9}"/>
    <dgm:cxn modelId="{3949072E-0218-45F3-80F2-E2AFD944804E}" type="presOf" srcId="{735005A0-0611-4C17-AEE7-B5A0D022252F}" destId="{71A7702E-8FF9-438B-8310-B91FCD9EE941}" srcOrd="1" destOrd="0" presId="urn:microsoft.com/office/officeart/2005/8/layout/target3"/>
    <dgm:cxn modelId="{A61C5E45-423B-4B9F-9A78-17C5A7666E13}" type="presOf" srcId="{735005A0-0611-4C17-AEE7-B5A0D022252F}" destId="{211815EB-8C26-4157-B516-5BDB0C8CD3BA}" srcOrd="0" destOrd="0" presId="urn:microsoft.com/office/officeart/2005/8/layout/target3"/>
    <dgm:cxn modelId="{AA6EA04E-2249-4801-A9B7-097EC436A204}" type="presOf" srcId="{B96DF23A-5061-43D9-86E0-D3BF58671F0F}" destId="{3F38A14B-55A9-416C-B179-DEBB4D164776}" srcOrd="1" destOrd="0" presId="urn:microsoft.com/office/officeart/2005/8/layout/target3"/>
    <dgm:cxn modelId="{3A730B7C-965C-4228-9ED1-958ED3DAEAD1}" type="presParOf" srcId="{14CCF676-85A2-4975-8EFE-32B1E97CDBA9}" destId="{6F2F7C40-3ED6-4DB7-BF02-AA3422DD8C9D}" srcOrd="0" destOrd="0" presId="urn:microsoft.com/office/officeart/2005/8/layout/target3"/>
    <dgm:cxn modelId="{B45C4E5B-91F4-4258-9223-E4CCBC63A736}" type="presParOf" srcId="{14CCF676-85A2-4975-8EFE-32B1E97CDBA9}" destId="{0AFDA9D7-D936-4A82-98AC-F1B157E68DAE}" srcOrd="1" destOrd="0" presId="urn:microsoft.com/office/officeart/2005/8/layout/target3"/>
    <dgm:cxn modelId="{1227A687-B11D-415F-B188-CBD4FAB30EC6}" type="presParOf" srcId="{14CCF676-85A2-4975-8EFE-32B1E97CDBA9}" destId="{211815EB-8C26-4157-B516-5BDB0C8CD3BA}" srcOrd="2" destOrd="0" presId="urn:microsoft.com/office/officeart/2005/8/layout/target3"/>
    <dgm:cxn modelId="{21CE380F-349F-449A-80BC-97CB5F164CDA}" type="presParOf" srcId="{14CCF676-85A2-4975-8EFE-32B1E97CDBA9}" destId="{13C4B0A7-2E54-4305-B61F-C14B02FA1781}" srcOrd="3" destOrd="0" presId="urn:microsoft.com/office/officeart/2005/8/layout/target3"/>
    <dgm:cxn modelId="{D3C607E2-6B70-41A8-9FD7-4030FC0880F5}" type="presParOf" srcId="{14CCF676-85A2-4975-8EFE-32B1E97CDBA9}" destId="{063480A8-1821-4BF7-9202-B24D541A950F}" srcOrd="4" destOrd="0" presId="urn:microsoft.com/office/officeart/2005/8/layout/target3"/>
    <dgm:cxn modelId="{5921650E-1826-46F9-A1E7-68ADC06B2C92}" type="presParOf" srcId="{14CCF676-85A2-4975-8EFE-32B1E97CDBA9}" destId="{7C9F41A0-45AC-4A06-B74A-1670F1E0138A}" srcOrd="5" destOrd="0" presId="urn:microsoft.com/office/officeart/2005/8/layout/target3"/>
    <dgm:cxn modelId="{562C320B-D651-4093-9EEE-C7572958056B}" type="presParOf" srcId="{14CCF676-85A2-4975-8EFE-32B1E97CDBA9}" destId="{C421BA79-9557-4668-ADA0-4A22702933AD}" srcOrd="6" destOrd="0" presId="urn:microsoft.com/office/officeart/2005/8/layout/target3"/>
    <dgm:cxn modelId="{085DE095-EA42-44BF-94DC-DDFCC9CC3850}" type="presParOf" srcId="{14CCF676-85A2-4975-8EFE-32B1E97CDBA9}" destId="{0977A095-B446-4875-8269-1F0E83B31803}" srcOrd="7" destOrd="0" presId="urn:microsoft.com/office/officeart/2005/8/layout/target3"/>
    <dgm:cxn modelId="{3C48E57A-7CF9-4493-A73C-C6505F4009F2}" type="presParOf" srcId="{14CCF676-85A2-4975-8EFE-32B1E97CDBA9}" destId="{FF6EDDFF-038B-432C-9E29-C4210AB05656}" srcOrd="8" destOrd="0" presId="urn:microsoft.com/office/officeart/2005/8/layout/target3"/>
    <dgm:cxn modelId="{26AECBF6-7BA3-4A9D-A32D-94C721FB5FAF}" type="presParOf" srcId="{14CCF676-85A2-4975-8EFE-32B1E97CDBA9}" destId="{71A7702E-8FF9-438B-8310-B91FCD9EE941}" srcOrd="9" destOrd="0" presId="urn:microsoft.com/office/officeart/2005/8/layout/target3"/>
    <dgm:cxn modelId="{D36CCB05-95D1-498B-97D2-0DF7375BDAA7}" type="presParOf" srcId="{14CCF676-85A2-4975-8EFE-32B1E97CDBA9}" destId="{22FC58B3-BDDF-48FF-A327-7F18522F5844}" srcOrd="10" destOrd="0" presId="urn:microsoft.com/office/officeart/2005/8/layout/target3"/>
    <dgm:cxn modelId="{4A3BF17F-7A4B-4411-ACED-09CF7A837587}" type="presParOf" srcId="{14CCF676-85A2-4975-8EFE-32B1E97CDBA9}" destId="{3F38A14B-55A9-416C-B179-DEBB4D16477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F7C40-3ED6-4DB7-BF02-AA3422DD8C9D}">
      <dsp:nvSpPr>
        <dsp:cNvPr id="0" name=""/>
        <dsp:cNvSpPr/>
      </dsp:nvSpPr>
      <dsp:spPr>
        <a:xfrm>
          <a:off x="0" y="0"/>
          <a:ext cx="4896543" cy="489654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1815EB-8C26-4157-B516-5BDB0C8CD3BA}">
      <dsp:nvSpPr>
        <dsp:cNvPr id="0" name=""/>
        <dsp:cNvSpPr/>
      </dsp:nvSpPr>
      <dsp:spPr>
        <a:xfrm>
          <a:off x="2448271" y="0"/>
          <a:ext cx="5904656" cy="48965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>
              <a:latin typeface="Ariston" panose="03000400000000000000" pitchFamily="66" charset="0"/>
            </a:rPr>
            <a:t>Nom complet : Vanessa Chantal Paradis </a:t>
          </a:r>
          <a:endParaRPr lang="ru-RU" sz="4000" kern="1200" dirty="0">
            <a:latin typeface="Ariston" panose="03000400000000000000" pitchFamily="66" charset="0"/>
          </a:endParaRPr>
        </a:p>
      </dsp:txBody>
      <dsp:txXfrm>
        <a:off x="2448271" y="0"/>
        <a:ext cx="5904656" cy="1468966"/>
      </dsp:txXfrm>
    </dsp:sp>
    <dsp:sp modelId="{063480A8-1821-4BF7-9202-B24D541A950F}">
      <dsp:nvSpPr>
        <dsp:cNvPr id="0" name=""/>
        <dsp:cNvSpPr/>
      </dsp:nvSpPr>
      <dsp:spPr>
        <a:xfrm>
          <a:off x="856896" y="1468966"/>
          <a:ext cx="3182750" cy="318275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9F41A0-45AC-4A06-B74A-1670F1E0138A}">
      <dsp:nvSpPr>
        <dsp:cNvPr id="0" name=""/>
        <dsp:cNvSpPr/>
      </dsp:nvSpPr>
      <dsp:spPr>
        <a:xfrm>
          <a:off x="2448271" y="1468966"/>
          <a:ext cx="5904656" cy="31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>
              <a:latin typeface="Ariston" panose="03000400000000000000" pitchFamily="66" charset="0"/>
            </a:rPr>
            <a:t>Date de naissance: le 22 Décembre , 1972</a:t>
          </a:r>
          <a:endParaRPr lang="ru-RU" sz="4000" kern="1200" dirty="0">
            <a:latin typeface="Ariston" panose="03000400000000000000" pitchFamily="66" charset="0"/>
          </a:endParaRPr>
        </a:p>
      </dsp:txBody>
      <dsp:txXfrm>
        <a:off x="2448271" y="1468966"/>
        <a:ext cx="5904656" cy="1468961"/>
      </dsp:txXfrm>
    </dsp:sp>
    <dsp:sp modelId="{0977A095-B446-4875-8269-1F0E83B31803}">
      <dsp:nvSpPr>
        <dsp:cNvPr id="0" name=""/>
        <dsp:cNvSpPr/>
      </dsp:nvSpPr>
      <dsp:spPr>
        <a:xfrm>
          <a:off x="1713791" y="2937927"/>
          <a:ext cx="1468961" cy="146896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6EDDFF-038B-432C-9E29-C4210AB05656}">
      <dsp:nvSpPr>
        <dsp:cNvPr id="0" name=""/>
        <dsp:cNvSpPr/>
      </dsp:nvSpPr>
      <dsp:spPr>
        <a:xfrm>
          <a:off x="2435222" y="2816532"/>
          <a:ext cx="5904656" cy="1468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>
              <a:latin typeface="Ariston" panose="03000400000000000000" pitchFamily="66" charset="0"/>
            </a:rPr>
            <a:t>Lieu de naissance: Val-de- Marne , France</a:t>
          </a:r>
          <a:endParaRPr lang="ru-RU" sz="4000" kern="1200" dirty="0">
            <a:latin typeface="Ariston" panose="03000400000000000000" pitchFamily="66" charset="0"/>
          </a:endParaRPr>
        </a:p>
      </dsp:txBody>
      <dsp:txXfrm>
        <a:off x="2435222" y="2816532"/>
        <a:ext cx="5904656" cy="1468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2329-F7B5-46DA-B288-0941933DCA2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61E0-B6C4-470B-828D-2F720717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1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2329-F7B5-46DA-B288-0941933DCA2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61E0-B6C4-470B-828D-2F720717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2329-F7B5-46DA-B288-0941933DCA2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61E0-B6C4-470B-828D-2F720717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5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2329-F7B5-46DA-B288-0941933DCA2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61E0-B6C4-470B-828D-2F720717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6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2329-F7B5-46DA-B288-0941933DCA2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61E0-B6C4-470B-828D-2F720717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2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2329-F7B5-46DA-B288-0941933DCA2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61E0-B6C4-470B-828D-2F720717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3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2329-F7B5-46DA-B288-0941933DCA2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61E0-B6C4-470B-828D-2F720717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8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2329-F7B5-46DA-B288-0941933DCA2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61E0-B6C4-470B-828D-2F720717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4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2329-F7B5-46DA-B288-0941933DCA2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61E0-B6C4-470B-828D-2F720717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1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2329-F7B5-46DA-B288-0941933DCA2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61E0-B6C4-470B-828D-2F720717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9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2329-F7B5-46DA-B288-0941933DCA2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61E0-B6C4-470B-828D-2F720717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6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12329-F7B5-46DA-B288-0941933DCA2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61E0-B6C4-470B-828D-2F720717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6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132856"/>
            <a:ext cx="6984776" cy="2376264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latin typeface="Ceremonious Two" panose="02000507000000020003" pitchFamily="2" charset="0"/>
              </a:rPr>
              <a:t>Vanessa Chantal Paradis </a:t>
            </a:r>
          </a:p>
          <a:p>
            <a:endParaRPr lang="ru-RU" dirty="0"/>
          </a:p>
        </p:txBody>
      </p:sp>
      <p:pic>
        <p:nvPicPr>
          <p:cNvPr id="2" name="Paradis -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9036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36" numSld="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751" y="116632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  <a:latin typeface="Ariston" panose="03000400000000000000" pitchFamily="66" charset="0"/>
              </a:rPr>
              <a:t>Vanessa Chantal Paradis - actrice française, chanteuse et mannequin.</a:t>
            </a:r>
            <a:endParaRPr lang="ru-RU" dirty="0">
              <a:solidFill>
                <a:schemeClr val="tx1"/>
              </a:solidFill>
              <a:latin typeface="Ariston" panose="03000400000000000000" pitchFamily="66" charset="0"/>
            </a:endParaRPr>
          </a:p>
        </p:txBody>
      </p:sp>
      <p:pic>
        <p:nvPicPr>
          <p:cNvPr id="2050" name="Picture 2" descr="C:\Users\Администратор\Desktop\98597569_Vanessa_Parad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936904" cy="539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1170922"/>
              </p:ext>
            </p:extLst>
          </p:nvPr>
        </p:nvGraphicFramePr>
        <p:xfrm>
          <a:off x="323528" y="836712"/>
          <a:ext cx="83529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74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CCCCFF"/>
            </a:gs>
            <a:gs pos="51000">
              <a:srgbClr val="99CCFF"/>
            </a:gs>
            <a:gs pos="36000">
              <a:srgbClr val="9966FF"/>
            </a:gs>
            <a:gs pos="61000">
              <a:srgbClr val="CC99FF"/>
            </a:gs>
            <a:gs pos="61000">
              <a:srgbClr val="99CCFF"/>
            </a:gs>
            <a:gs pos="58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681728" cy="3511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Администратор\Desktop\vanessa_paradis_refer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5668963" cy="3932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Vanessa-Paradis-Liberation-Next-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5582"/>
            <a:ext cx="6477000" cy="650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dirty="0">
                <a:solidFill>
                  <a:schemeClr val="bg1"/>
                </a:solidFill>
                <a:latin typeface="AnastasiaScript" panose="02000505070000020002" pitchFamily="2" charset="0"/>
              </a:rPr>
              <a:t>Les parents de Vanessa - administration. Elle </a:t>
            </a:r>
            <a:r>
              <a:rPr lang="fr-FR" sz="4000" dirty="0" smtClean="0">
                <a:solidFill>
                  <a:schemeClr val="bg1"/>
                </a:solidFill>
                <a:latin typeface="AnastasiaScript" panose="02000505070000020002" pitchFamily="2" charset="0"/>
              </a:rPr>
              <a:t>etait </a:t>
            </a:r>
            <a:r>
              <a:rPr lang="fr-FR" sz="4000" dirty="0">
                <a:solidFill>
                  <a:schemeClr val="bg1"/>
                </a:solidFill>
                <a:latin typeface="AnastasiaScript" panose="02000505070000020002" pitchFamily="2" charset="0"/>
              </a:rPr>
              <a:t>très jeune </a:t>
            </a:r>
            <a:r>
              <a:rPr lang="fr-FR" sz="4000" dirty="0" smtClean="0">
                <a:solidFill>
                  <a:schemeClr val="bg1"/>
                </a:solidFill>
                <a:latin typeface="AnastasiaScript" panose="02000505070000020002" pitchFamily="2" charset="0"/>
              </a:rPr>
              <a:t>age </a:t>
            </a:r>
            <a:r>
              <a:rPr lang="fr-FR" sz="4000" dirty="0">
                <a:solidFill>
                  <a:schemeClr val="bg1"/>
                </a:solidFill>
                <a:latin typeface="AnastasiaScript" panose="02000505070000020002" pitchFamily="2" charset="0"/>
              </a:rPr>
              <a:t>aimait chanter et danser.</a:t>
            </a:r>
            <a:endParaRPr lang="ru-RU" sz="4000" dirty="0">
              <a:solidFill>
                <a:schemeClr val="bg1"/>
              </a:solidFill>
              <a:latin typeface="AnastasiaScript" panose="02000505070000020002" pitchFamily="2" charset="0"/>
            </a:endParaRPr>
          </a:p>
        </p:txBody>
      </p:sp>
      <p:pic>
        <p:nvPicPr>
          <p:cNvPr id="1026" name="Picture 2" descr="C:\Users\Администратор\Desktop\vanessa2112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0" y="1628800"/>
            <a:ext cx="3600400" cy="4848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ванесса-паради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59767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0975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4392488" cy="59766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 smtClean="0">
                <a:latin typeface="AnastasiaScript" panose="02000505070000020002" pitchFamily="2" charset="0"/>
              </a:rPr>
              <a:t>Star </a:t>
            </a:r>
            <a:r>
              <a:rPr lang="fr-FR" sz="4400" dirty="0">
                <a:latin typeface="AnastasiaScript" panose="02000505070000020002" pitchFamily="2" charset="0"/>
              </a:rPr>
              <a:t>Trek</a:t>
            </a:r>
          </a:p>
          <a:p>
            <a:pPr marL="0" indent="0">
              <a:buNone/>
            </a:pPr>
            <a:r>
              <a:rPr lang="fr-FR" dirty="0">
                <a:latin typeface="Ariston" panose="03000400000000000000" pitchFamily="66" charset="0"/>
              </a:rPr>
              <a:t>En 1989, Vanessa fait ses débuts au cinéma, en commençant immédiatement avec un premier rôle - dans le film "mariage blanc", réalisé par Jean Claude Brissot. Vanessa a immédiatement gagné une réputation filles scandaleuses.</a:t>
            </a:r>
            <a:endParaRPr lang="ru-RU" dirty="0">
              <a:latin typeface="Ariston" panose="03000400000000000000" pitchFamily="66" charset="0"/>
            </a:endParaRPr>
          </a:p>
        </p:txBody>
      </p:sp>
      <p:pic>
        <p:nvPicPr>
          <p:cNvPr id="3074" name="Picture 2" descr="C:\Users\Администратор\Desktop\Vanessa-Paradis-Ellen-Von-Unwerth-Madame-Figaro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91" y="490198"/>
            <a:ext cx="3786063" cy="567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9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4165104"/>
            <a:ext cx="8229600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Brush Script MT" panose="03060802040406070304" pitchFamily="66" charset="0"/>
              </a:rPr>
              <a:t>Après </a:t>
            </a:r>
            <a:r>
              <a:rPr lang="fr-FR" dirty="0">
                <a:latin typeface="Brush Script MT" panose="03060802040406070304" pitchFamily="66" charset="0"/>
              </a:rPr>
              <a:t>un premier film fort Vanessa a continué à faire de la musique, pas le tir. A cette époque venaient ses albums: Variation Sur Le Meme T'aime (1990), Vanessa Paradis (1992), Vanessa Paradis en direct (1994).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Администратор\Desktop\986b5329e688107b8294fc46278a46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9" y="476063"/>
            <a:ext cx="3960440" cy="274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para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64" y="207932"/>
            <a:ext cx="2682798" cy="350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187220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latin typeface="Ariston" panose="03000400000000000000" pitchFamily="66" charset="0"/>
              </a:rPr>
              <a:t> Depuis </a:t>
            </a:r>
            <a:r>
              <a:rPr lang="fr-FR" dirty="0">
                <a:latin typeface="Ariston" panose="03000400000000000000" pitchFamily="66" charset="0"/>
              </a:rPr>
              <a:t>1995, Paradis de nouveau commencé à agir dans les films. Avec Jean Reno, elle est apparue dans la comédie intitulée </a:t>
            </a:r>
            <a:r>
              <a:rPr lang="ru-RU" dirty="0" smtClean="0">
                <a:latin typeface="Ariston" panose="03000400000000000000" pitchFamily="66" charset="0"/>
              </a:rPr>
              <a:t>«</a:t>
            </a:r>
            <a:r>
              <a:rPr lang="fr-FR" dirty="0" smtClean="0">
                <a:latin typeface="Ariston" panose="03000400000000000000" pitchFamily="66" charset="0"/>
              </a:rPr>
              <a:t>Spellbound Love</a:t>
            </a:r>
            <a:r>
              <a:rPr lang="ru-RU" dirty="0" smtClean="0">
                <a:latin typeface="Ariston" panose="03000400000000000000" pitchFamily="66" charset="0"/>
              </a:rPr>
              <a:t>».</a:t>
            </a:r>
            <a:endParaRPr lang="ru-RU" dirty="0">
              <a:latin typeface="Ariston" panose="03000400000000000000" pitchFamily="66" charset="0"/>
            </a:endParaRPr>
          </a:p>
        </p:txBody>
      </p:sp>
      <p:pic>
        <p:nvPicPr>
          <p:cNvPr id="1026" name="Picture 2" descr="C:\Users\Администратор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5379"/>
            <a:ext cx="3528392" cy="26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e7a27924a8d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46018"/>
            <a:ext cx="1524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13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10" y="4437112"/>
            <a:ext cx="28575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60999"/>
            <a:ext cx="3349865" cy="2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4103340" cy="465077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Bradley Hand ITC" panose="03070402050302030203" pitchFamily="66" charset="0"/>
              </a:rPr>
              <a:t>Paradis n'a jamais abandonné carrière musicale, même si il a dû faire une longue pause et passer plus de temps le tournage d'un film. En 2007, elle sort un autre album, Divinidylle.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Администратор\Desktop\vanessa_paradis_refer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152451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para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381250" cy="3114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39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207</Words>
  <Application>Microsoft Office PowerPoint</Application>
  <PresentationFormat>Экран (4:3)</PresentationFormat>
  <Paragraphs>11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Vanessa Chantal Paradis - actrice française, chanteuse et mannequin.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7</cp:revision>
  <dcterms:created xsi:type="dcterms:W3CDTF">2013-12-05T14:13:37Z</dcterms:created>
  <dcterms:modified xsi:type="dcterms:W3CDTF">2013-12-05T19:35:20Z</dcterms:modified>
</cp:coreProperties>
</file>