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51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52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5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3923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09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42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210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390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74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84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63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40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13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8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08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9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50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E93F6-E883-4116-A51F-28C6AE900A6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D9EDA-83C3-461C-9E61-BE3070E4D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7228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Виктор Пелевин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Афенченко Евгения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826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665863" y="2184864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/>
              <a:t>Всё это стало поводом для разных слухов: утверждалось, например, что писателя вообще не существует, а под именем «Пелевин» работает группа авторов или компьютер. Например, Александр Гордон в программе «Закрытый показ» (эфир 17.02.2012) высказал сомнение в самом существовании такого человека, как писатель Пелевин. В мае 2011 года появилась информация, что Пелевин будет лично присутствовать на церемонии вручения премии «Супер </a:t>
            </a:r>
            <a:r>
              <a:rPr lang="ru-RU" sz="2000" dirty="0" err="1" smtClean="0"/>
              <a:t>нацбест</a:t>
            </a:r>
            <a:r>
              <a:rPr lang="ru-RU" sz="2000" dirty="0" smtClean="0"/>
              <a:t>». Особо отмечалось, что это должно было быть первое появление писателя на публике. Но вопреки ожиданиям Пелевин на церемонию не пришёл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70992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00836" y="2302134"/>
            <a:ext cx="387141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СМИ указывали, что Пелевин часто бывает на Востоке: например, он был в Непале, Южной Корее, Китае и Японии. Отмечалось, что писатель не называет себя буддистом, однако занимается буддистскими практиками. По свидетельствам людей, знающих писателя лично, свое увлечение буддизмом Пелевину удается сочетать с практичностью «в денежных вопросах»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5142">
            <a:off x="5391434" y="753228"/>
            <a:ext cx="3429000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396" y="2402006"/>
            <a:ext cx="2925950" cy="43207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3657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Виктор Пелевин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209" y="859886"/>
            <a:ext cx="4205991" cy="562200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46497" y="2527942"/>
            <a:ext cx="4453300" cy="3599315"/>
          </a:xfrm>
        </p:spPr>
        <p:txBody>
          <a:bodyPr>
            <a:noAutofit/>
          </a:bodyPr>
          <a:lstStyle/>
          <a:p>
            <a:r>
              <a:rPr lang="ru-RU" sz="2400" u="sng" dirty="0" smtClean="0"/>
              <a:t>Направление: </a:t>
            </a:r>
            <a:r>
              <a:rPr lang="ru-RU" sz="2400" dirty="0" smtClean="0"/>
              <a:t>постмодернизм</a:t>
            </a:r>
          </a:p>
          <a:p>
            <a:r>
              <a:rPr lang="ru-RU" sz="2400" u="sng" dirty="0"/>
              <a:t>Жанр:</a:t>
            </a:r>
            <a:r>
              <a:rPr lang="ru-RU" sz="2400" dirty="0"/>
              <a:t>	</a:t>
            </a:r>
            <a:r>
              <a:rPr lang="ru-RU" sz="2400" dirty="0" smtClean="0"/>
              <a:t> проза</a:t>
            </a:r>
            <a:endParaRPr lang="ru-RU" sz="2400" dirty="0"/>
          </a:p>
          <a:p>
            <a:r>
              <a:rPr lang="ru-RU" sz="2400" u="sng" dirty="0"/>
              <a:t>Язык </a:t>
            </a:r>
            <a:r>
              <a:rPr lang="ru-RU" sz="2400" u="sng" dirty="0" smtClean="0"/>
              <a:t>произведений: </a:t>
            </a:r>
            <a:r>
              <a:rPr lang="ru-RU" sz="2400" dirty="0" smtClean="0"/>
              <a:t>русский</a:t>
            </a:r>
            <a:endParaRPr lang="ru-RU" sz="2400" dirty="0"/>
          </a:p>
          <a:p>
            <a:r>
              <a:rPr lang="ru-RU" sz="2400" u="sng" dirty="0"/>
              <a:t>Дебют:</a:t>
            </a:r>
            <a:r>
              <a:rPr lang="ru-RU" sz="2400" dirty="0"/>
              <a:t>	</a:t>
            </a:r>
          </a:p>
          <a:p>
            <a:r>
              <a:rPr lang="ru-RU" sz="2400" dirty="0"/>
              <a:t>«Колдун Игнат и Люди (Сказочка)» 1989</a:t>
            </a:r>
          </a:p>
        </p:txBody>
      </p:sp>
    </p:spTree>
    <p:extLst>
      <p:ext uri="{BB962C8B-B14F-4D97-AF65-F5344CB8AC3E}">
        <p14:creationId xmlns:p14="http://schemas.microsoft.com/office/powerpoint/2010/main" val="1209947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78006" y="218132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Виктор Олегович Пелевин родился 22 ноября 1962 года в Москве в семье Зинаиды Семёновны Ефремовой, которая работала директором гастронома и Олега Анатольевича Пелевина, преподавателя военной кафедры МГТУ им. Баумана.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495" y="2006479"/>
            <a:ext cx="3580409" cy="234715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4717" y="372797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В 1979 году Виктор Пелевин окончил среднюю английскую спецшколу № 31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353" y="3714327"/>
            <a:ext cx="3753135" cy="281485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0252" y="4612940"/>
            <a:ext cx="5036023" cy="1528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После школы поступил в Московский энергетический институт (МЭИ) на факультет электрификации и автоматизации промышленности и транспорта, который окончил в 1985 году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18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3164" y="2376437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В апреле того же года Пелевин был принят на должность инженера кафедры электрического транспорта МЭИ. Упоминалось также, что он служил в армии, в Военно-воздушных силах, однако годы его службы не назывались.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96370" y="4154690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В 1987 году Пелевин поступил в очную аспирантуру МЭИ, в которой проучился до 1989 года.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01337" y="5494193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В 1989 году Пелевин поступил в Литературный институт им. Горького, на заочное отделение. В 1991г. </a:t>
            </a:r>
            <a:r>
              <a:rPr lang="ru-RU" sz="2000" dirty="0"/>
              <a:t>о</a:t>
            </a:r>
            <a:r>
              <a:rPr lang="ru-RU" sz="2000" dirty="0" smtClean="0"/>
              <a:t>тчислили.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316" y="1724140"/>
            <a:ext cx="3051541" cy="456702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203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45290" y="2500531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/>
              <a:t>С 1989 по 1990 год Пелевин работал штатным корреспондентом журнала «</a:t>
            </a:r>
            <a:r>
              <a:rPr lang="ru-RU" sz="2000" dirty="0" err="1" smtClean="0"/>
              <a:t>Face</a:t>
            </a:r>
            <a:r>
              <a:rPr lang="ru-RU" sz="2000" dirty="0" smtClean="0"/>
              <a:t> </a:t>
            </a:r>
            <a:r>
              <a:rPr lang="ru-RU" sz="2000" dirty="0" err="1" smtClean="0"/>
              <a:t>to</a:t>
            </a:r>
            <a:r>
              <a:rPr lang="ru-RU" sz="2000" dirty="0" smtClean="0"/>
              <a:t> </a:t>
            </a:r>
            <a:r>
              <a:rPr lang="ru-RU" sz="2000" dirty="0" err="1" smtClean="0"/>
              <a:t>Face</a:t>
            </a:r>
            <a:r>
              <a:rPr lang="ru-RU" sz="2000" dirty="0" smtClean="0"/>
              <a:t>». Кроме того, в 1989 году он стал работать в журнале «Наука и религия», где готовил публикации по восточному мистицизму. В том же году в «Науке и религии» был опубликован рассказ Пелевина «Колдун Игнат и люди» (в Сети можно найти также информацию, что первый рассказ писателя был опубликован в журнале «Химия и жизнь» и назывался «Дед Игнат и люди»)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8113">
            <a:off x="989842" y="1920231"/>
            <a:ext cx="3606800" cy="43307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4624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0018" y="2393724"/>
            <a:ext cx="67920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1992 году Пелевин выпустил первый сборник рассказов «Синий фонарь». Сначала книга не была замечена критиками, однако спустя год Пелевин получил за неё Малую букеровскую премию, а в 1994 году — премии «</a:t>
            </a:r>
            <a:r>
              <a:rPr lang="ru-RU" sz="2000" dirty="0" err="1" smtClean="0"/>
              <a:t>Интерпресскон</a:t>
            </a:r>
            <a:r>
              <a:rPr lang="ru-RU" sz="2000" dirty="0" smtClean="0"/>
              <a:t>» и «Золотая улитка». В марте 1992 года в журнале «Знамя» был опубликован роман Пелевина «</a:t>
            </a:r>
            <a:r>
              <a:rPr lang="ru-RU" sz="2000" dirty="0" err="1" smtClean="0"/>
              <a:t>Омон</a:t>
            </a:r>
            <a:r>
              <a:rPr lang="ru-RU" sz="2000" dirty="0" smtClean="0"/>
              <a:t> Ра», который привлёк внимание литературных критиков и номинировался на Букеровскую премию. В апреле 1993 года в том же журнале был опубликован следующий роман Пелевина — «Жизнь насекомых»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8970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0321" y="2749102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	В 1993 году Пелевин был принят в Союз журналистов России.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139" y="4310370"/>
            <a:ext cx="51199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	В 1996 году в «Знамени» был опубликован роман Пелевина «Чапаев и Пустота». Роман получил премию «Странник-97».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76321" y="3072267"/>
            <a:ext cx="49971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	В 1999 году вышел роман Пелевина «</a:t>
            </a:r>
            <a:r>
              <a:rPr lang="ru-RU" sz="2000" dirty="0" err="1" smtClean="0"/>
              <a:t>Generation</a:t>
            </a:r>
            <a:r>
              <a:rPr lang="ru-RU" sz="2000" dirty="0" smtClean="0"/>
              <a:t> П». Во всем мире было продано более 3,5 миллионов экземпляров романа, книга получила ряд премий, в частности, немецкую литературную премию имени Рихарда </a:t>
            </a:r>
            <a:r>
              <a:rPr lang="ru-RU" sz="2000" dirty="0" err="1" smtClean="0"/>
              <a:t>Шёнфельда</a:t>
            </a:r>
            <a:r>
              <a:rPr lang="ru-RU" sz="2000" dirty="0" smtClean="0"/>
              <a:t>, и приобрела статус культовой.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61195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468" y="1471118"/>
            <a:ext cx="3810000" cy="2667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629" y="2915104"/>
            <a:ext cx="2439537" cy="365930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2553" y="2915104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Литературные критики, помимо буддистских мотивов, отмечали склонность Пелевина к постмодернизму и </a:t>
            </a:r>
            <a:r>
              <a:rPr lang="ru-RU" sz="2400" dirty="0" err="1" smtClean="0"/>
              <a:t>абсурдизму</a:t>
            </a:r>
            <a:r>
              <a:rPr lang="ru-RU" sz="2400" dirty="0" smtClean="0"/>
              <a:t>. Упоминалось также и влияние на творчество писателя эзотерической традиции и сатирической научной фантастики.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6605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372" y="2491416"/>
            <a:ext cx="5524500" cy="31051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8309" y="307449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Как отмечали СМИ, Пелевин известен тем, что не входит в «литературную тусовку», практически не появляется на публике, очень редко дает интервью и предпочитает общение в Интернете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7187555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TC104033917[[fn=Берлин]]</Template>
  <TotalTime>49</TotalTime>
  <Words>555</Words>
  <Application>Microsoft Office PowerPoint</Application>
  <PresentationFormat>Широкоэкранный</PresentationFormat>
  <Paragraphs>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Берлин</vt:lpstr>
      <vt:lpstr>Виктор Пелевин</vt:lpstr>
      <vt:lpstr>Виктор Пелевин</vt:lpstr>
      <vt:lpstr>Биография</vt:lpstr>
      <vt:lpstr>Биография</vt:lpstr>
      <vt:lpstr>Творчество</vt:lpstr>
      <vt:lpstr>Творчество</vt:lpstr>
      <vt:lpstr>Творчество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 Пелевин</dc:title>
  <dc:creator>Евгения Афенченко</dc:creator>
  <cp:lastModifiedBy>Евгения Афенченко</cp:lastModifiedBy>
  <cp:revision>6</cp:revision>
  <dcterms:created xsi:type="dcterms:W3CDTF">2014-05-11T09:34:10Z</dcterms:created>
  <dcterms:modified xsi:type="dcterms:W3CDTF">2014-05-11T10:23:56Z</dcterms:modified>
</cp:coreProperties>
</file>