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29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127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790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2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0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63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98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53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2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73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6666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АРЬЯ\Desktop\23451 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2276872"/>
            <a:ext cx="54726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Эстетический  феномен китайской живописи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4365104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Евенко Дарья, 43 группа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525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r>
              <a:rPr lang="ru-RU" sz="2800" dirty="0" smtClean="0"/>
              <a:t>Символы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/>
          <a:lstStyle/>
          <a:p>
            <a:r>
              <a:rPr lang="ru-RU" dirty="0"/>
              <a:t>В арсенале китайского художника было немало</a:t>
            </a:r>
          </a:p>
          <a:p>
            <a:pPr marL="0" indent="0">
              <a:buNone/>
            </a:pPr>
            <a:r>
              <a:rPr lang="ru-RU" dirty="0"/>
              <a:t>изобразительных мотивов - горы, сосны, камни, водные потоки и др. Но это были символы, которые в комбинации представляли собой </a:t>
            </a:r>
            <a:r>
              <a:rPr lang="ru-RU" dirty="0" smtClean="0"/>
              <a:t>пожелания.</a:t>
            </a:r>
          </a:p>
          <a:p>
            <a:r>
              <a:rPr lang="ru-RU" b="1" dirty="0" smtClean="0"/>
              <a:t>Старые </a:t>
            </a:r>
            <a:r>
              <a:rPr lang="ru-RU" b="1" dirty="0"/>
              <a:t>камни </a:t>
            </a:r>
            <a:r>
              <a:rPr lang="ru-RU" dirty="0"/>
              <a:t>символизировали долголетие</a:t>
            </a:r>
            <a:r>
              <a:rPr lang="ru-RU" dirty="0" smtClean="0"/>
              <a:t>.</a:t>
            </a:r>
            <a:endParaRPr lang="ru-RU" dirty="0"/>
          </a:p>
          <a:p>
            <a:pPr fontAlgn="base"/>
            <a:r>
              <a:rPr lang="ru-RU" b="1" dirty="0"/>
              <a:t>Бамбук</a:t>
            </a:r>
            <a:r>
              <a:rPr lang="ru-RU" dirty="0"/>
              <a:t> - символ действительно благородного человека, который всегда находил в себе силы подняться и который вбирает мудрость жизни так же, как бамбук влагу</a:t>
            </a:r>
            <a:r>
              <a:rPr lang="ru-RU" dirty="0" smtClean="0"/>
              <a:t>.</a:t>
            </a:r>
          </a:p>
          <a:p>
            <a:pPr fontAlgn="base"/>
            <a:r>
              <a:rPr lang="ru-RU" b="1" dirty="0" smtClean="0"/>
              <a:t> </a:t>
            </a:r>
            <a:r>
              <a:rPr lang="ru-RU" b="1" dirty="0"/>
              <a:t>Павлин </a:t>
            </a:r>
            <a:r>
              <a:rPr lang="ru-RU" dirty="0"/>
              <a:t>- символ гордости, эмблема красоты и бессмертия. </a:t>
            </a:r>
          </a:p>
          <a:p>
            <a:pPr fontAlgn="base"/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99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Цветок </a:t>
            </a:r>
            <a:r>
              <a:rPr lang="ru-RU" b="1" dirty="0"/>
              <a:t>пиона</a:t>
            </a:r>
            <a:r>
              <a:rPr lang="ru-RU" dirty="0"/>
              <a:t> символизировал пышность и богатство. </a:t>
            </a:r>
          </a:p>
          <a:p>
            <a:pPr fontAlgn="base"/>
            <a:r>
              <a:rPr lang="ru-RU" dirty="0"/>
              <a:t>Изображение </a:t>
            </a:r>
            <a:r>
              <a:rPr lang="ru-RU" b="1" dirty="0"/>
              <a:t>дикой сливы </a:t>
            </a:r>
            <a:r>
              <a:rPr lang="ru-RU" dirty="0"/>
              <a:t>в Китае очень популярно. Цветы с нежными белыми или розовыми лепестками персонифицировали солнечное начало, в жизни их связывали с мужским началом </a:t>
            </a:r>
            <a:r>
              <a:rPr lang="ru-RU" b="1" dirty="0"/>
              <a:t>ЯНЬ, </a:t>
            </a:r>
            <a:r>
              <a:rPr lang="ru-RU" dirty="0"/>
              <a:t>а ствол и ветви, полные </a:t>
            </a:r>
            <a:r>
              <a:rPr lang="ru-RU" dirty="0" smtClean="0"/>
              <a:t>соков земли</a:t>
            </a:r>
            <a:r>
              <a:rPr lang="ru-RU" dirty="0"/>
              <a:t>, выражали силу </a:t>
            </a:r>
            <a:r>
              <a:rPr lang="ru-RU" b="1" dirty="0" err="1"/>
              <a:t>инь</a:t>
            </a:r>
            <a:r>
              <a:rPr lang="ru-RU" dirty="0"/>
              <a:t>. Цветы сливы символизируют благородство, чистоту, стойкость, непоколебимость.</a:t>
            </a:r>
            <a:r>
              <a:rPr lang="ru-RU" b="1" dirty="0"/>
              <a:t> </a:t>
            </a:r>
          </a:p>
          <a:p>
            <a:pPr fontAlgn="base"/>
            <a:r>
              <a:rPr lang="ru-RU" b="1" dirty="0"/>
              <a:t>Орхидея</a:t>
            </a:r>
            <a:r>
              <a:rPr lang="ru-RU" dirty="0"/>
              <a:t> нежна и </a:t>
            </a:r>
            <a:r>
              <a:rPr lang="ru-RU" dirty="0" err="1"/>
              <a:t>утонченна</a:t>
            </a:r>
            <a:r>
              <a:rPr lang="ru-RU" dirty="0"/>
              <a:t>, ассоциируется с нежностью ранней весны.</a:t>
            </a:r>
            <a:r>
              <a:rPr lang="ru-RU" b="1" dirty="0"/>
              <a:t> </a:t>
            </a:r>
            <a:endParaRPr lang="ru-RU" dirty="0"/>
          </a:p>
          <a:p>
            <a:pPr fontAlgn="base"/>
            <a:r>
              <a:rPr lang="ru-RU" b="1" dirty="0"/>
              <a:t>Хризантема</a:t>
            </a:r>
            <a:r>
              <a:rPr lang="ru-RU" dirty="0"/>
              <a:t> — прекрасна, целомудренна и скромна, воплощение торжества осени</a:t>
            </a:r>
            <a:r>
              <a:rPr lang="ru-RU" dirty="0" smtClean="0"/>
              <a:t>.</a:t>
            </a:r>
            <a:endParaRPr lang="ru-RU" b="1" dirty="0"/>
          </a:p>
          <a:p>
            <a:pPr fontAlgn="base"/>
            <a:r>
              <a:rPr lang="ru-RU" dirty="0"/>
              <a:t>Рисуя цветок </a:t>
            </a:r>
            <a:r>
              <a:rPr lang="ru-RU" b="1" dirty="0"/>
              <a:t>лотоса</a:t>
            </a:r>
            <a:r>
              <a:rPr lang="ru-RU" dirty="0"/>
              <a:t>, художник рассказывает о человеке, который сохранил чистоту помыслов и мудрость, живя в потоке бытовых проблем.</a:t>
            </a:r>
          </a:p>
          <a:p>
            <a:pPr fontAlgn="base"/>
            <a:endParaRPr lang="ru-RU" dirty="0"/>
          </a:p>
          <a:p>
            <a:pPr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5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ДАРЬЯ\Desktop\23451 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290"/>
            <a:ext cx="9162928" cy="687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97088" y="332656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FF00"/>
                </a:solidFill>
              </a:rPr>
              <a:t>Спасибо за внимание! Удачного дня</a:t>
            </a:r>
            <a:r>
              <a:rPr lang="ru-RU" sz="4800" dirty="0" smtClean="0">
                <a:solidFill>
                  <a:srgbClr val="FFFF00"/>
                </a:solidFill>
              </a:rPr>
              <a:t>! </a:t>
            </a:r>
            <a:r>
              <a:rPr lang="ru-RU" sz="4800" smtClean="0">
                <a:solidFill>
                  <a:srgbClr val="FFFF00"/>
                </a:solidFill>
              </a:rPr>
              <a:t>;)</a:t>
            </a:r>
            <a:endParaRPr lang="ru-RU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8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437112"/>
            <a:ext cx="8229600" cy="2049091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Китайская живопись</a:t>
            </a:r>
            <a:r>
              <a:rPr lang="ru-RU" dirty="0"/>
              <a:t>, как вид изобразительного искусства, и одна из немногих живых «неевропейских» традиций живописи, зародилась в древнем Китае, и непрерывно эволюционирует со времен неолита и до сегодняшнего дня.</a:t>
            </a:r>
          </a:p>
        </p:txBody>
      </p:sp>
      <p:pic>
        <p:nvPicPr>
          <p:cNvPr id="2050" name="Picture 2" descr="C:\Users\ДАРЬЯ\Desktop\Mandarin_Fish_by_Bian_Shoum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0648"/>
            <a:ext cx="5203379" cy="4049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 err="1" smtClean="0"/>
              <a:t>Гохуа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Традиционная китайская живопись - </a:t>
            </a:r>
            <a:r>
              <a:rPr lang="ru-RU" b="1" dirty="0" err="1"/>
              <a:t>гохуа</a:t>
            </a:r>
            <a:r>
              <a:rPr lang="ru-RU" dirty="0"/>
              <a:t> - отразила национальные художественные традиции, которые сложились в Китае. Это картина-сувой на шелке или длинной ленте тонкой бумаги, наклеенной на шелковую ткань. Картина-сувой сохраняется в свернутом виде. Сувои были двух видов </a:t>
            </a:r>
            <a:r>
              <a:rPr lang="ru-RU" dirty="0" smtClean="0"/>
              <a:t>– горизонтальные </a:t>
            </a:r>
            <a:r>
              <a:rPr lang="ru-RU" dirty="0"/>
              <a:t>и вертикальные. Первые рассматривались только на столе. Они представляли собой многометровые композиции: пейзажные или жанровые. Изображение в них воспринималось постепенно, по мере разворачивания. На вертикальных сувоях изображались пейзажи, цветы и птицы. Для рассматривания их помещали на стены, причем это не было их постоянным местом. Сувои разворачивались в праздники, их раскрывали для знатоков и ценителей для созерцания, в священнодействие.</a:t>
            </a:r>
          </a:p>
        </p:txBody>
      </p:sp>
    </p:spTree>
    <p:extLst>
      <p:ext uri="{BB962C8B-B14F-4D97-AF65-F5344CB8AC3E}">
        <p14:creationId xmlns:p14="http://schemas.microsoft.com/office/powerpoint/2010/main" val="23981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/>
              <a:t>Жанры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i="1" dirty="0"/>
              <a:t>Источником возникновения китайских картин-сувой были фрески, росписи по шелку, картины на ширмах, которые появились еще до нашей эры. В традиционной китайской живописи выделяют четыре основные жанра:</a:t>
            </a:r>
            <a:r>
              <a:rPr lang="ru-RU" b="1" i="1" dirty="0"/>
              <a:t> </a:t>
            </a:r>
          </a:p>
          <a:p>
            <a:r>
              <a:rPr lang="ru-RU" b="1" dirty="0"/>
              <a:t>- </a:t>
            </a:r>
            <a:r>
              <a:rPr lang="ru-RU" i="1" dirty="0" smtClean="0"/>
              <a:t>анималистический,</a:t>
            </a:r>
            <a:endParaRPr lang="ru-RU" dirty="0"/>
          </a:p>
          <a:p>
            <a:r>
              <a:rPr lang="ru-RU" dirty="0"/>
              <a:t>- </a:t>
            </a:r>
            <a:r>
              <a:rPr lang="ru-RU" i="1" dirty="0" err="1"/>
              <a:t>Шань-шуй</a:t>
            </a:r>
            <a:r>
              <a:rPr lang="ru-RU" i="1" dirty="0"/>
              <a:t> - «горы и воды» </a:t>
            </a:r>
            <a:r>
              <a:rPr lang="ru-RU" i="1" dirty="0" smtClean="0"/>
              <a:t>,</a:t>
            </a:r>
          </a:p>
          <a:p>
            <a:r>
              <a:rPr lang="ru-RU" i="1" dirty="0" smtClean="0"/>
              <a:t>- </a:t>
            </a:r>
            <a:r>
              <a:rPr lang="ru-RU" i="1" dirty="0" err="1"/>
              <a:t>Хуа-няо</a:t>
            </a:r>
            <a:r>
              <a:rPr lang="ru-RU" i="1" dirty="0"/>
              <a:t> - «цветы и птицы» </a:t>
            </a:r>
            <a:r>
              <a:rPr lang="ru-RU" i="1" dirty="0" smtClean="0"/>
              <a:t>,</a:t>
            </a:r>
            <a:endParaRPr lang="ru-RU" b="1" dirty="0"/>
          </a:p>
          <a:p>
            <a:r>
              <a:rPr lang="ru-RU" i="1" dirty="0" smtClean="0"/>
              <a:t>- </a:t>
            </a:r>
            <a:r>
              <a:rPr lang="ru-RU" i="1" dirty="0"/>
              <a:t>Жень-у-</a:t>
            </a:r>
            <a:r>
              <a:rPr lang="ru-RU" i="1" dirty="0" err="1"/>
              <a:t>хуа</a:t>
            </a:r>
            <a:r>
              <a:rPr lang="ru-RU" i="1" dirty="0"/>
              <a:t> - Портрет (вместе с сюжетно-бытовым жанром</a:t>
            </a:r>
            <a:r>
              <a:rPr lang="ru-RU" i="1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9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АРЬЯ\Desktop\1251907170_pango08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019"/>
            <a:ext cx="6912768" cy="684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6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АРЬЯ\Desktop\1251907129_petux0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0"/>
            <a:ext cx="66967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7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ДАРЬЯ\Desktop\zangao0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"/>
            <a:ext cx="7128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6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/>
              <a:t>Символика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7204" y="1268760"/>
            <a:ext cx="84832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Символика Китая, как страны древней земледельческой культуры, с давних времен связана с образами природы. Каждое растение, каждый цветок народная мудрость сопоставляла с законами природы и с человеческими качествами. В Китае эталоном прекрасного была природа. Она была основным объектом и неиссякаемым источником творческого вдохновения поэтов и художников. Китайская живопись еще в древние времена заложила традицию, в соответствии с которой внешние образы и предметы превращались во внутреннее состояние; живопись стремилась отобразить не внешний облик, а свойства предметов. В соответствии с китайской традицией, предмет живописи составляет мысль о предмете, который объединяет форму и содержание.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1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АРЬЯ\Desktop\us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5472608" cy="5312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Первоэлементы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1080293"/>
            <a:ext cx="25922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китайской культуре определено пять первоэлементов (вода, огонь, дерево, металл и земля) и пять соответствующих им цветов (зеленый, белый, черный, желтый, </a:t>
            </a:r>
            <a:r>
              <a:rPr lang="ru-RU" sz="2400" dirty="0" smtClean="0"/>
              <a:t>красный</a:t>
            </a:r>
            <a:r>
              <a:rPr lang="ru-RU" sz="2400" dirty="0" smtClean="0"/>
              <a:t>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559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rinthian columns design template">
  <a:themeElements>
    <a:clrScheme name="Тема Offic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Тема Offic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Corinthian columns design template</Template>
  <TotalTime>36</TotalTime>
  <Words>550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Corinthian columns design template</vt:lpstr>
      <vt:lpstr>Исполнительная</vt:lpstr>
      <vt:lpstr>6666</vt:lpstr>
      <vt:lpstr>Презентация PowerPoint</vt:lpstr>
      <vt:lpstr>Гохуа</vt:lpstr>
      <vt:lpstr>Жанры</vt:lpstr>
      <vt:lpstr>Презентация PowerPoint</vt:lpstr>
      <vt:lpstr>Презентация PowerPoint</vt:lpstr>
      <vt:lpstr>Презентация PowerPoint</vt:lpstr>
      <vt:lpstr>Символика</vt:lpstr>
      <vt:lpstr>Первоэлементы</vt:lpstr>
      <vt:lpstr>Символы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</dc:creator>
  <cp:lastModifiedBy>ДАРЬЯ</cp:lastModifiedBy>
  <cp:revision>7</cp:revision>
  <dcterms:created xsi:type="dcterms:W3CDTF">2013-10-24T18:08:18Z</dcterms:created>
  <dcterms:modified xsi:type="dcterms:W3CDTF">2013-10-24T19:35:28Z</dcterms:modified>
</cp:coreProperties>
</file>