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3" r:id="rId2"/>
  </p:sldMasterIdLst>
  <p:handoutMasterIdLst>
    <p:handoutMasterId r:id="rId13"/>
  </p:handoutMasterIdLst>
  <p:sldIdLst>
    <p:sldId id="256" r:id="rId3"/>
    <p:sldId id="257" r:id="rId4"/>
    <p:sldId id="260" r:id="rId5"/>
    <p:sldId id="258" r:id="rId6"/>
    <p:sldId id="259" r:id="rId7"/>
    <p:sldId id="264" r:id="rId8"/>
    <p:sldId id="261" r:id="rId9"/>
    <p:sldId id="262" r:id="rId10"/>
    <p:sldId id="263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72A376"/>
    <a:srgbClr val="FFFFFF"/>
    <a:srgbClr val="FFFFCC"/>
    <a:srgbClr val="EFEFEF"/>
    <a:srgbClr val="EAEAEA"/>
    <a:srgbClr val="F72D1E"/>
    <a:srgbClr val="7CC2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1854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199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7AFF7F-D578-4B10-AEC0-F2C336825885}" type="datetimeFigureOut">
              <a:rPr lang="en-US" smtClean="0"/>
              <a:pPr/>
              <a:t>9/10/2013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212499-6DDF-49D6-9053-E85D8647B1DA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12890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/>
              <a:pPr/>
              <a:t>10.09.2013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/>
              <a:pPr/>
              <a:t>10.09.2013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/>
              <a:pPr/>
              <a:t>10.09.2013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/>
              <a:pPr/>
              <a:t>10.09.2013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eaLnBrk="1" latinLnBrk="0" hangingPunct="1"/>
            <a:endParaRPr kumimoji="0" lang="ru-RU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ru-RU" smtClean="0"/>
              <a:pPr/>
              <a:t>‹#›</a:t>
            </a:fld>
            <a:endParaRPr kumimoji="0" lang="ru-RU" dirty="0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/>
              <a:pPr/>
              <a:t>10.09.2013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/>
              <a:pPr/>
              <a:t>10.09.2013</a:t>
            </a:fld>
            <a:endParaRPr lang="ru-RU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/>
              <a:pPr/>
              <a:t>10.09.2013</a:t>
            </a:fld>
            <a:endParaRPr lang="ru-RU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/>
              <a:pPr/>
              <a:t>10.09.2013</a:t>
            </a:fld>
            <a:endParaRPr lang="ru-RU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/>
              <a:pPr/>
              <a:t>10.09.2013</a:t>
            </a:fld>
            <a:endParaRPr lang="ru-RU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/>
              <a:pPr/>
              <a:t>10.09.2013</a:t>
            </a:fld>
            <a:endParaRPr lang="ru-RU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/>
              <a:pPr/>
              <a:t>10.09.2013</a:t>
            </a:fld>
            <a:endParaRPr lang="ru-RU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alves\AppData\Local\Microsoft\Windows\Temporary Internet Files\Content.IE5\SGE5N6DW\MPj04333350000[1].jpg"/>
          <p:cNvPicPr>
            <a:picLocks noChangeAspect="1" noChangeArrowheads="1"/>
          </p:cNvPicPr>
          <p:nvPr/>
        </p:nvPicPr>
        <p:blipFill>
          <a:blip r:embed="rId13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1794C-A3A6-4C78-AEA2-21A994AED541}" type="datetimeFigureOut">
              <a:rPr lang="ru-RU" smtClean="0"/>
              <a:pPr/>
              <a:t>10.09.2013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ru-RU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ru-RU" smtClean="0"/>
              <a:pPr/>
              <a:t>‹#›</a:t>
            </a:fld>
            <a:endParaRPr kumimoji="0" lang="ru-RU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7190" y="0"/>
            <a:ext cx="9144000" cy="2403699"/>
          </a:xfrm>
        </p:spPr>
        <p:txBody>
          <a:bodyPr>
            <a:noAutofit/>
          </a:bodyPr>
          <a:lstStyle/>
          <a:p>
            <a:r>
              <a:rPr lang="ru-RU" sz="138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dana script" pitchFamily="2" charset="0"/>
              </a:rPr>
              <a:t>Австралоїдна</a:t>
            </a:r>
            <a:r>
              <a:rPr lang="ru-RU" sz="13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dana script" pitchFamily="2" charset="0"/>
              </a:rPr>
              <a:t> раса</a:t>
            </a:r>
            <a:endParaRPr lang="pt-BR" sz="13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dana script" pitchFamily="2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63688" y="4725144"/>
            <a:ext cx="7200800" cy="1849760"/>
          </a:xfrm>
        </p:spPr>
        <p:txBody>
          <a:bodyPr>
            <a:normAutofit/>
          </a:bodyPr>
          <a:lstStyle/>
          <a:p>
            <a:pPr algn="r"/>
            <a:r>
              <a:rPr lang="uk-UA" sz="4400" b="1" i="1" u="sng" dirty="0" smtClean="0">
                <a:solidFill>
                  <a:schemeClr val="accent6">
                    <a:lumMod val="75000"/>
                  </a:schemeClr>
                </a:solidFill>
                <a:latin typeface="Baron Munchausen" pitchFamily="2" charset="0"/>
              </a:rPr>
              <a:t>Автор проекту:</a:t>
            </a:r>
          </a:p>
          <a:p>
            <a:pPr algn="r"/>
            <a:r>
              <a:rPr lang="uk-UA" sz="4400" b="1" i="1" dirty="0" smtClean="0">
                <a:solidFill>
                  <a:schemeClr val="accent6">
                    <a:lumMod val="75000"/>
                  </a:schemeClr>
                </a:solidFill>
                <a:latin typeface="Baron Munchausen" pitchFamily="2" charset="0"/>
              </a:rPr>
              <a:t>Загородня Катерина</a:t>
            </a:r>
            <a:endParaRPr lang="pt-BR" sz="4400" b="1" i="1" dirty="0">
              <a:solidFill>
                <a:schemeClr val="accent6">
                  <a:lumMod val="75000"/>
                </a:schemeClr>
              </a:solidFill>
              <a:latin typeface="Baron Munchause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88640"/>
            <a:ext cx="5328592" cy="5976664"/>
          </a:xfrm>
        </p:spPr>
        <p:txBody>
          <a:bodyPr>
            <a:prstTxWarp prst="textPlain">
              <a:avLst/>
            </a:prstTxWarp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uk-UA" sz="36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mbria" pitchFamily="18" charset="0"/>
              </a:rPr>
              <a:t>Дякую </a:t>
            </a:r>
          </a:p>
          <a:p>
            <a:pPr marL="0" indent="0" algn="ctr">
              <a:buNone/>
            </a:pPr>
            <a:r>
              <a:rPr lang="uk-UA" sz="36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mbria" pitchFamily="18" charset="0"/>
              </a:rPr>
              <a:t>за увагу!</a:t>
            </a:r>
            <a:endParaRPr lang="ru-RU" sz="3600" b="1" i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ambria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0"/>
            <a:ext cx="4530080" cy="68751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5830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-29074"/>
            <a:ext cx="8229600" cy="1143000"/>
          </a:xfrm>
        </p:spPr>
        <p:txBody>
          <a:bodyPr>
            <a:normAutofit/>
          </a:bodyPr>
          <a:lstStyle/>
          <a:p>
            <a:r>
              <a:rPr lang="uk-UA" sz="4800" b="1" i="1" dirty="0" err="1" smtClean="0">
                <a:latin typeface="Monotype Corsiva" pitchFamily="66" charset="0"/>
              </a:rPr>
              <a:t>Австралоїдна</a:t>
            </a:r>
            <a:r>
              <a:rPr lang="uk-UA" sz="4800" b="1" i="1" dirty="0" smtClean="0">
                <a:latin typeface="Monotype Corsiva" pitchFamily="66" charset="0"/>
              </a:rPr>
              <a:t> раса</a:t>
            </a:r>
            <a:endParaRPr lang="pt-BR" sz="4800" b="1" i="1" dirty="0">
              <a:latin typeface="Monotype Corsiva" pitchFamily="66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908720"/>
            <a:ext cx="9036496" cy="4525963"/>
          </a:xfrm>
        </p:spPr>
        <p:txBody>
          <a:bodyPr/>
          <a:lstStyle/>
          <a:p>
            <a:pPr marL="0" indent="0" algn="ctr">
              <a:buNone/>
            </a:pPr>
            <a:r>
              <a:rPr lang="vi-VN" b="1" i="1" u="sng" dirty="0">
                <a:latin typeface="Cambria" pitchFamily="18" charset="0"/>
              </a:rPr>
              <a:t>Австрало́їдна </a:t>
            </a:r>
            <a:r>
              <a:rPr lang="vi-VN" b="1" i="1" u="sng" dirty="0" smtClean="0">
                <a:latin typeface="Cambria" pitchFamily="18" charset="0"/>
              </a:rPr>
              <a:t>ра́са</a:t>
            </a:r>
            <a:r>
              <a:rPr lang="pt-BR" b="1" i="1" u="sng" dirty="0" smtClean="0">
                <a:latin typeface="Cambria" pitchFamily="18" charset="0"/>
              </a:rPr>
              <a:t>  </a:t>
            </a:r>
            <a:r>
              <a:rPr lang="pt-BR" i="1" dirty="0">
                <a:latin typeface="Cambria" pitchFamily="18" charset="0"/>
              </a:rPr>
              <a:t>— </a:t>
            </a:r>
            <a:r>
              <a:rPr lang="vi-VN" i="1" dirty="0">
                <a:latin typeface="Cambria" pitchFamily="18" charset="0"/>
              </a:rPr>
              <a:t>велика раса, що виділяється багатьма антропологами поруч із </a:t>
            </a:r>
            <a:r>
              <a:rPr lang="uk-UA" i="1" dirty="0" smtClean="0">
                <a:latin typeface="Cambria" pitchFamily="18" charset="0"/>
              </a:rPr>
              <a:t>3 основними расами.</a:t>
            </a:r>
            <a:r>
              <a:rPr lang="vi-VN" i="1" dirty="0" smtClean="0">
                <a:latin typeface="Cambria" pitchFamily="18" charset="0"/>
              </a:rPr>
              <a:t> </a:t>
            </a:r>
            <a:r>
              <a:rPr lang="vi-VN" i="1" dirty="0">
                <a:latin typeface="Cambria" pitchFamily="18" charset="0"/>
              </a:rPr>
              <a:t>До австралоїдної раси відносять аборигенів Австралії, меланезійців, папуасів, веддів та дравідів Індії, окремі популяції мешканців Океанії.</a:t>
            </a:r>
            <a:endParaRPr lang="pt-BR" i="1" dirty="0">
              <a:latin typeface="Cambria" pitchFamily="18" charset="0"/>
            </a:endParaRPr>
          </a:p>
        </p:txBody>
      </p:sp>
      <p:pic>
        <p:nvPicPr>
          <p:cNvPr id="5" name="Picture 7" descr="abo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861048"/>
            <a:ext cx="4321175" cy="3168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24408"/>
            <a:ext cx="102934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9862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052736"/>
          </a:xfrm>
        </p:spPr>
        <p:txBody>
          <a:bodyPr>
            <a:normAutofit/>
          </a:bodyPr>
          <a:lstStyle/>
          <a:p>
            <a:r>
              <a:rPr lang="uk-UA" sz="5400" b="1" dirty="0" smtClean="0">
                <a:latin typeface="Corrida" pitchFamily="34" charset="0"/>
              </a:rPr>
              <a:t>Історія</a:t>
            </a:r>
            <a:endParaRPr lang="ru-RU" sz="5400" b="1" dirty="0">
              <a:latin typeface="Corrid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i="1" dirty="0"/>
              <a:t>У </a:t>
            </a:r>
            <a:r>
              <a:rPr lang="ru-RU" i="1" dirty="0" err="1"/>
              <a:t>глибоку</a:t>
            </a:r>
            <a:r>
              <a:rPr lang="ru-RU" i="1" dirty="0"/>
              <a:t> </a:t>
            </a:r>
            <a:r>
              <a:rPr lang="ru-RU" i="1" dirty="0" err="1"/>
              <a:t>давнину</a:t>
            </a:r>
            <a:r>
              <a:rPr lang="ru-RU" i="1" dirty="0"/>
              <a:t> </a:t>
            </a:r>
            <a:r>
              <a:rPr lang="ru-RU" i="1" dirty="0" err="1"/>
              <a:t>австралоїдний</a:t>
            </a:r>
            <a:r>
              <a:rPr lang="ru-RU" i="1" dirty="0"/>
              <a:t> </a:t>
            </a:r>
            <a:r>
              <a:rPr lang="ru-RU" i="1" dirty="0" err="1"/>
              <a:t>антропологічний</a:t>
            </a:r>
            <a:r>
              <a:rPr lang="ru-RU" i="1" dirty="0"/>
              <a:t> тип </a:t>
            </a:r>
            <a:r>
              <a:rPr lang="ru-RU" i="1" dirty="0" err="1"/>
              <a:t>був</a:t>
            </a:r>
            <a:r>
              <a:rPr lang="ru-RU" i="1" dirty="0"/>
              <a:t> широко </a:t>
            </a:r>
            <a:r>
              <a:rPr lang="ru-RU" i="1" dirty="0" err="1"/>
              <a:t>поширений</a:t>
            </a:r>
            <a:r>
              <a:rPr lang="ru-RU" i="1" dirty="0"/>
              <a:t> у </a:t>
            </a:r>
            <a:r>
              <a:rPr lang="ru-RU" i="1" dirty="0" err="1"/>
              <a:t>Південній</a:t>
            </a:r>
            <a:r>
              <a:rPr lang="ru-RU" i="1" dirty="0"/>
              <a:t> і </a:t>
            </a:r>
            <a:r>
              <a:rPr lang="ru-RU" i="1" dirty="0" err="1"/>
              <a:t>Південно-Східній</a:t>
            </a:r>
            <a:r>
              <a:rPr lang="ru-RU" i="1" dirty="0"/>
              <a:t> </a:t>
            </a:r>
            <a:r>
              <a:rPr lang="ru-RU" i="1" dirty="0" err="1"/>
              <a:t>Азії</a:t>
            </a:r>
            <a:r>
              <a:rPr lang="ru-RU" i="1" dirty="0"/>
              <a:t>. </a:t>
            </a:r>
            <a:r>
              <a:rPr lang="ru-RU" i="1" dirty="0" err="1"/>
              <a:t>Вважається</a:t>
            </a:r>
            <a:r>
              <a:rPr lang="ru-RU" i="1" dirty="0"/>
              <a:t>, </a:t>
            </a:r>
            <a:r>
              <a:rPr lang="ru-RU" i="1" dirty="0" err="1"/>
              <a:t>що</a:t>
            </a:r>
            <a:r>
              <a:rPr lang="ru-RU" i="1" dirty="0"/>
              <a:t> </a:t>
            </a:r>
            <a:r>
              <a:rPr lang="ru-RU" i="1" dirty="0" err="1"/>
              <a:t>пращури</a:t>
            </a:r>
            <a:r>
              <a:rPr lang="ru-RU" i="1" dirty="0"/>
              <a:t> </a:t>
            </a:r>
            <a:r>
              <a:rPr lang="ru-RU" i="1" dirty="0" err="1"/>
              <a:t>австралоїдів</a:t>
            </a:r>
            <a:r>
              <a:rPr lang="ru-RU" i="1" dirty="0"/>
              <a:t> </a:t>
            </a:r>
            <a:r>
              <a:rPr lang="ru-RU" i="1" dirty="0" err="1"/>
              <a:t>мігрували</a:t>
            </a:r>
            <a:r>
              <a:rPr lang="ru-RU" i="1" dirty="0"/>
              <a:t> з Африки </a:t>
            </a:r>
            <a:r>
              <a:rPr lang="ru-RU" i="1" dirty="0" err="1"/>
              <a:t>приблизно</a:t>
            </a:r>
            <a:r>
              <a:rPr lang="ru-RU" i="1" dirty="0"/>
              <a:t> 60 тис. </a:t>
            </a:r>
            <a:r>
              <a:rPr lang="ru-RU" i="1" dirty="0" err="1"/>
              <a:t>років</a:t>
            </a:r>
            <a:r>
              <a:rPr lang="ru-RU" i="1" dirty="0"/>
              <a:t> тому через </a:t>
            </a:r>
            <a:r>
              <a:rPr lang="ru-RU" i="1" dirty="0" err="1"/>
              <a:t>південну</a:t>
            </a:r>
            <a:r>
              <a:rPr lang="ru-RU" i="1" dirty="0"/>
              <a:t> </a:t>
            </a:r>
            <a:r>
              <a:rPr lang="ru-RU" i="1" dirty="0" err="1"/>
              <a:t>частину</a:t>
            </a:r>
            <a:r>
              <a:rPr lang="ru-RU" i="1" dirty="0"/>
              <a:t> </a:t>
            </a:r>
            <a:r>
              <a:rPr lang="ru-RU" i="1" dirty="0" err="1"/>
              <a:t>Євразії</a:t>
            </a:r>
            <a:r>
              <a:rPr lang="ru-RU" i="1" dirty="0"/>
              <a:t> до </a:t>
            </a:r>
            <a:r>
              <a:rPr lang="ru-RU" i="1" dirty="0" err="1"/>
              <a:t>Австралії</a:t>
            </a:r>
            <a:r>
              <a:rPr lang="ru-RU" i="1" dirty="0"/>
              <a:t> через оголений шельф (</a:t>
            </a:r>
            <a:r>
              <a:rPr lang="ru-RU" i="1" dirty="0" err="1"/>
              <a:t>унаслідок</a:t>
            </a:r>
            <a:r>
              <a:rPr lang="ru-RU" i="1" dirty="0"/>
              <a:t> </a:t>
            </a:r>
            <a:r>
              <a:rPr lang="ru-RU" i="1" dirty="0" err="1"/>
              <a:t>льодовикової</a:t>
            </a:r>
            <a:r>
              <a:rPr lang="ru-RU" i="1" dirty="0"/>
              <a:t> </a:t>
            </a:r>
            <a:r>
              <a:rPr lang="ru-RU" i="1" dirty="0" err="1"/>
              <a:t>регресії</a:t>
            </a:r>
            <a:r>
              <a:rPr lang="ru-RU" i="1" dirty="0"/>
              <a:t> моря) та </a:t>
            </a:r>
            <a:r>
              <a:rPr lang="ru-RU" i="1" dirty="0" err="1"/>
              <a:t>мілководні</a:t>
            </a:r>
            <a:r>
              <a:rPr lang="ru-RU" i="1" dirty="0"/>
              <a:t> </a:t>
            </a:r>
            <a:r>
              <a:rPr lang="ru-RU" i="1" dirty="0" err="1"/>
              <a:t>частини</a:t>
            </a:r>
            <a:r>
              <a:rPr lang="ru-RU" i="1" dirty="0"/>
              <a:t> </a:t>
            </a:r>
            <a:r>
              <a:rPr lang="ru-RU" i="1" dirty="0" err="1"/>
              <a:t>морів</a:t>
            </a:r>
            <a:r>
              <a:rPr lang="ru-RU" i="1" dirty="0"/>
              <a:t> </a:t>
            </a:r>
            <a:r>
              <a:rPr lang="ru-RU" i="1" dirty="0" err="1"/>
              <a:t>Зондського</a:t>
            </a:r>
            <a:r>
              <a:rPr lang="ru-RU" i="1" dirty="0"/>
              <a:t> </a:t>
            </a:r>
            <a:r>
              <a:rPr lang="ru-RU" i="1" dirty="0" err="1"/>
              <a:t>архіпелагу</a:t>
            </a:r>
            <a:r>
              <a:rPr lang="ru-RU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68476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26" y="-459432"/>
            <a:ext cx="9156126" cy="78024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8628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30824" cy="114300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latin typeface="DS Note" pitchFamily="66" charset="-52"/>
              </a:rPr>
              <a:t>Типи </a:t>
            </a:r>
            <a:r>
              <a:rPr lang="uk-UA" dirty="0" err="1" smtClean="0">
                <a:latin typeface="DS Note" pitchFamily="66" charset="-52"/>
              </a:rPr>
              <a:t>австралоїдів</a:t>
            </a:r>
            <a:r>
              <a:rPr lang="uk-UA" dirty="0" smtClean="0">
                <a:latin typeface="DS Note" pitchFamily="66" charset="-52"/>
              </a:rPr>
              <a:t>:</a:t>
            </a:r>
            <a:endParaRPr lang="ru-RU" dirty="0">
              <a:latin typeface="DS Note" pitchFamily="66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318" y="1988840"/>
            <a:ext cx="4870376" cy="4525963"/>
          </a:xfrm>
        </p:spPr>
        <p:txBody>
          <a:bodyPr>
            <a:normAutofit/>
          </a:bodyPr>
          <a:lstStyle/>
          <a:p>
            <a:r>
              <a:rPr lang="ru-RU" sz="5400" dirty="0" err="1" smtClean="0">
                <a:latin typeface="DisneyPark" pitchFamily="65" charset="-52"/>
              </a:rPr>
              <a:t>Мюррейский</a:t>
            </a:r>
            <a:r>
              <a:rPr lang="ru-RU" sz="5400" dirty="0" smtClean="0">
                <a:latin typeface="DisneyPark" pitchFamily="65" charset="-52"/>
              </a:rPr>
              <a:t>;</a:t>
            </a:r>
          </a:p>
          <a:p>
            <a:r>
              <a:rPr lang="ru-RU" sz="5400" dirty="0" err="1" smtClean="0">
                <a:latin typeface="DisneyPark" pitchFamily="65" charset="-52"/>
              </a:rPr>
              <a:t>Карпентарійський</a:t>
            </a:r>
            <a:r>
              <a:rPr lang="ru-RU" sz="5400" dirty="0" smtClean="0">
                <a:latin typeface="DisneyPark" pitchFamily="65" charset="-52"/>
              </a:rPr>
              <a:t>;</a:t>
            </a:r>
          </a:p>
          <a:p>
            <a:r>
              <a:rPr lang="ru-RU" sz="5400" dirty="0" err="1" smtClean="0">
                <a:latin typeface="DisneyPark" pitchFamily="65" charset="-52"/>
              </a:rPr>
              <a:t>Баррінеанский</a:t>
            </a:r>
            <a:r>
              <a:rPr lang="ru-RU" sz="5400" dirty="0" smtClean="0">
                <a:latin typeface="DisneyPark" pitchFamily="65" charset="-52"/>
              </a:rPr>
              <a:t>.</a:t>
            </a:r>
            <a:endParaRPr lang="ru-RU" sz="5400" dirty="0">
              <a:latin typeface="DisneyPark" pitchFamily="65" charset="-52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-410761"/>
            <a:ext cx="4898648" cy="7317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8460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89067"/>
            <a:ext cx="4013770" cy="6597352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b="1" i="1" u="sng" dirty="0" err="1">
                <a:latin typeface="Cambria" pitchFamily="18" charset="0"/>
              </a:rPr>
              <a:t>Представники</a:t>
            </a:r>
            <a:r>
              <a:rPr lang="ru-RU" b="1" i="1" u="sng" dirty="0">
                <a:latin typeface="Cambria" pitchFamily="18" charset="0"/>
              </a:rPr>
              <a:t> </a:t>
            </a:r>
            <a:r>
              <a:rPr lang="ru-RU" b="1" i="1" u="sng" dirty="0" err="1" smtClean="0">
                <a:latin typeface="Cambria" pitchFamily="18" charset="0"/>
              </a:rPr>
              <a:t>характеризуються</a:t>
            </a:r>
            <a:r>
              <a:rPr lang="ru-RU" b="1" i="1" u="sng" dirty="0" smtClean="0">
                <a:latin typeface="Cambria" pitchFamily="18" charset="0"/>
              </a:rPr>
              <a:t>:</a:t>
            </a:r>
          </a:p>
          <a:p>
            <a:pPr algn="ctr"/>
            <a:r>
              <a:rPr lang="ru-RU" b="1" i="1" dirty="0" smtClean="0">
                <a:latin typeface="Cambria" pitchFamily="18" charset="0"/>
              </a:rPr>
              <a:t> широким </a:t>
            </a:r>
            <a:r>
              <a:rPr lang="ru-RU" b="1" i="1" dirty="0">
                <a:latin typeface="Cambria" pitchFamily="18" charset="0"/>
              </a:rPr>
              <a:t>носом</a:t>
            </a:r>
            <a:r>
              <a:rPr lang="ru-RU" b="1" i="1" dirty="0" smtClean="0">
                <a:latin typeface="Cambria" pitchFamily="18" charset="0"/>
              </a:rPr>
              <a:t>,</a:t>
            </a:r>
          </a:p>
          <a:p>
            <a:pPr algn="ctr"/>
            <a:r>
              <a:rPr lang="ru-RU" b="1" i="1" dirty="0" smtClean="0">
                <a:latin typeface="Cambria" pitchFamily="18" charset="0"/>
              </a:rPr>
              <a:t> </a:t>
            </a:r>
            <a:r>
              <a:rPr lang="ru-RU" b="1" i="1" dirty="0" err="1">
                <a:latin typeface="Cambria" pitchFamily="18" charset="0"/>
              </a:rPr>
              <a:t>потовщеними</a:t>
            </a:r>
            <a:r>
              <a:rPr lang="ru-RU" b="1" i="1" dirty="0">
                <a:latin typeface="Cambria" pitchFamily="18" charset="0"/>
              </a:rPr>
              <a:t> губами, </a:t>
            </a:r>
            <a:endParaRPr lang="ru-RU" b="1" i="1" dirty="0" smtClean="0">
              <a:latin typeface="Cambria" pitchFamily="18" charset="0"/>
            </a:endParaRPr>
          </a:p>
          <a:p>
            <a:pPr algn="ctr"/>
            <a:r>
              <a:rPr lang="ru-RU" b="1" i="1" dirty="0" err="1" smtClean="0">
                <a:latin typeface="Cambria" pitchFamily="18" charset="0"/>
              </a:rPr>
              <a:t>хвилястим</a:t>
            </a:r>
            <a:r>
              <a:rPr lang="ru-RU" b="1" i="1" dirty="0" smtClean="0">
                <a:latin typeface="Cambria" pitchFamily="18" charset="0"/>
              </a:rPr>
              <a:t> </a:t>
            </a:r>
            <a:r>
              <a:rPr lang="ru-RU" b="1" i="1" dirty="0" err="1" smtClean="0">
                <a:latin typeface="Cambria" pitchFamily="18" charset="0"/>
              </a:rPr>
              <a:t>або</a:t>
            </a:r>
            <a:r>
              <a:rPr lang="ru-RU" b="1" i="1" dirty="0" smtClean="0">
                <a:latin typeface="Cambria" pitchFamily="18" charset="0"/>
              </a:rPr>
              <a:t> </a:t>
            </a:r>
            <a:r>
              <a:rPr lang="ru-RU" b="1" i="1" dirty="0" err="1" smtClean="0">
                <a:latin typeface="Cambria" pitchFamily="18" charset="0"/>
              </a:rPr>
              <a:t>кучерявим</a:t>
            </a:r>
            <a:r>
              <a:rPr lang="ru-RU" b="1" i="1" dirty="0" smtClean="0">
                <a:latin typeface="Cambria" pitchFamily="18" charset="0"/>
              </a:rPr>
              <a:t> </a:t>
            </a:r>
            <a:r>
              <a:rPr lang="ru-RU" b="1" i="1" dirty="0" err="1">
                <a:latin typeface="Cambria" pitchFamily="18" charset="0"/>
              </a:rPr>
              <a:t>волоссям</a:t>
            </a:r>
            <a:r>
              <a:rPr lang="ru-RU" b="1" i="1" dirty="0">
                <a:latin typeface="Cambria" pitchFamily="18" charset="0"/>
              </a:rPr>
              <a:t>, </a:t>
            </a:r>
            <a:endParaRPr lang="ru-RU" b="1" i="1" dirty="0" smtClean="0">
              <a:latin typeface="Cambria" pitchFamily="18" charset="0"/>
            </a:endParaRPr>
          </a:p>
          <a:p>
            <a:pPr algn="ctr"/>
            <a:r>
              <a:rPr lang="ru-RU" b="1" i="1" dirty="0" smtClean="0">
                <a:latin typeface="Cambria" pitchFamily="18" charset="0"/>
              </a:rPr>
              <a:t>прогнатизмом</a:t>
            </a:r>
            <a:r>
              <a:rPr lang="ru-RU" b="1" i="1" dirty="0">
                <a:latin typeface="Cambria" pitchFamily="18" charset="0"/>
              </a:rPr>
              <a:t>, </a:t>
            </a:r>
            <a:endParaRPr lang="ru-RU" b="1" i="1" dirty="0" smtClean="0">
              <a:latin typeface="Cambria" pitchFamily="18" charset="0"/>
            </a:endParaRPr>
          </a:p>
          <a:p>
            <a:pPr algn="ctr"/>
            <a:r>
              <a:rPr lang="ru-RU" b="1" i="1" dirty="0" smtClean="0">
                <a:latin typeface="Cambria" pitchFamily="18" charset="0"/>
              </a:rPr>
              <a:t>рядом </a:t>
            </a:r>
            <a:r>
              <a:rPr lang="ru-RU" b="1" i="1" dirty="0" err="1">
                <a:latin typeface="Cambria" pitchFamily="18" charset="0"/>
              </a:rPr>
              <a:t>дерматогліфічних</a:t>
            </a:r>
            <a:r>
              <a:rPr lang="ru-RU" b="1" i="1" dirty="0">
                <a:latin typeface="Cambria" pitchFamily="18" charset="0"/>
              </a:rPr>
              <a:t> і </a:t>
            </a:r>
            <a:r>
              <a:rPr lang="ru-RU" b="1" i="1" dirty="0" err="1">
                <a:latin typeface="Cambria" pitchFamily="18" charset="0"/>
              </a:rPr>
              <a:t>одонтологічних</a:t>
            </a:r>
            <a:r>
              <a:rPr lang="ru-RU" b="1" i="1" dirty="0">
                <a:latin typeface="Cambria" pitchFamily="18" charset="0"/>
              </a:rPr>
              <a:t> </a:t>
            </a:r>
            <a:r>
              <a:rPr lang="ru-RU" b="1" i="1" dirty="0" err="1">
                <a:latin typeface="Cambria" pitchFamily="18" charset="0"/>
              </a:rPr>
              <a:t>ознак</a:t>
            </a:r>
            <a:r>
              <a:rPr lang="ru-RU" b="1" i="1" dirty="0">
                <a:latin typeface="Cambria" pitchFamily="18" charset="0"/>
              </a:rPr>
              <a:t>.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-459432"/>
            <a:ext cx="5238750" cy="762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6094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7286"/>
            <a:ext cx="82296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b="1" i="1" dirty="0">
                <a:latin typeface="Monotype Corsiva" pitchFamily="66" charset="0"/>
              </a:rPr>
              <a:t>Великий </a:t>
            </a:r>
            <a:r>
              <a:rPr lang="ru-RU" b="1" i="1" dirty="0" err="1">
                <a:latin typeface="Monotype Corsiva" pitchFamily="66" charset="0"/>
              </a:rPr>
              <a:t>масивний</a:t>
            </a:r>
            <a:r>
              <a:rPr lang="ru-RU" b="1" i="1" dirty="0">
                <a:latin typeface="Monotype Corsiva" pitchFamily="66" charset="0"/>
              </a:rPr>
              <a:t> </a:t>
            </a:r>
            <a:r>
              <a:rPr lang="ru-RU" b="1" i="1" dirty="0" smtClean="0">
                <a:latin typeface="Monotype Corsiva" pitchFamily="66" charset="0"/>
              </a:rPr>
              <a:t>череп</a:t>
            </a:r>
            <a:r>
              <a:rPr lang="ru-RU" b="1" i="1" dirty="0">
                <a:latin typeface="Monotype Corsiva" pitchFamily="66" charset="0"/>
              </a:rPr>
              <a:t>, </a:t>
            </a:r>
            <a:r>
              <a:rPr lang="ru-RU" b="1" i="1" dirty="0" err="1">
                <a:latin typeface="Monotype Corsiva" pitchFamily="66" charset="0"/>
              </a:rPr>
              <a:t>але</a:t>
            </a:r>
            <a:r>
              <a:rPr lang="ru-RU" b="1" i="1" dirty="0">
                <a:latin typeface="Monotype Corsiva" pitchFamily="66" charset="0"/>
              </a:rPr>
              <a:t> </a:t>
            </a:r>
            <a:r>
              <a:rPr lang="ru-RU" b="1" i="1" dirty="0" err="1">
                <a:latin typeface="Monotype Corsiva" pitchFamily="66" charset="0"/>
              </a:rPr>
              <a:t>незначна</a:t>
            </a:r>
            <a:r>
              <a:rPr lang="ru-RU" b="1" i="1" dirty="0">
                <a:latin typeface="Monotype Corsiva" pitchFamily="66" charset="0"/>
              </a:rPr>
              <a:t> </a:t>
            </a:r>
            <a:r>
              <a:rPr lang="ru-RU" b="1" i="1" dirty="0" err="1">
                <a:latin typeface="Monotype Corsiva" pitchFamily="66" charset="0"/>
              </a:rPr>
              <a:t>масивність</a:t>
            </a:r>
            <a:r>
              <a:rPr lang="ru-RU" b="1" i="1" dirty="0">
                <a:latin typeface="Monotype Corsiva" pitchFamily="66" charset="0"/>
              </a:rPr>
              <a:t> </a:t>
            </a:r>
            <a:r>
              <a:rPr lang="ru-RU" b="1" i="1" dirty="0" err="1">
                <a:latin typeface="Monotype Corsiva" pitchFamily="66" charset="0"/>
              </a:rPr>
              <a:t>усього</a:t>
            </a:r>
            <a:r>
              <a:rPr lang="ru-RU" b="1" i="1" dirty="0">
                <a:latin typeface="Monotype Corsiva" pitchFamily="66" charset="0"/>
              </a:rPr>
              <a:t> </a:t>
            </a:r>
            <a:r>
              <a:rPr lang="ru-RU" b="1" i="1" dirty="0" err="1">
                <a:latin typeface="Monotype Corsiva" pitchFamily="66" charset="0"/>
              </a:rPr>
              <a:t>кістяку</a:t>
            </a:r>
            <a:r>
              <a:rPr lang="ru-RU" b="1" i="1" dirty="0">
                <a:latin typeface="Monotype Corsiva" pitchFamily="66" charset="0"/>
              </a:rPr>
              <a:t>. </a:t>
            </a:r>
            <a:r>
              <a:rPr lang="ru-RU" b="1" i="1" dirty="0" err="1">
                <a:latin typeface="Monotype Corsiva" pitchFamily="66" charset="0"/>
              </a:rPr>
              <a:t>Сильні</a:t>
            </a:r>
            <a:r>
              <a:rPr lang="ru-RU" b="1" i="1" dirty="0">
                <a:latin typeface="Monotype Corsiva" pitchFamily="66" charset="0"/>
              </a:rPr>
              <a:t> </a:t>
            </a:r>
            <a:r>
              <a:rPr lang="ru-RU" b="1" i="1" dirty="0" err="1">
                <a:latin typeface="Monotype Corsiva" pitchFamily="66" charset="0"/>
              </a:rPr>
              <a:t>надбрівні</a:t>
            </a:r>
            <a:r>
              <a:rPr lang="ru-RU" b="1" i="1" dirty="0">
                <a:latin typeface="Monotype Corsiva" pitchFamily="66" charset="0"/>
              </a:rPr>
              <a:t> дуги, </a:t>
            </a:r>
            <a:r>
              <a:rPr lang="ru-RU" b="1" i="1" dirty="0" err="1">
                <a:latin typeface="Monotype Corsiva" pitchFamily="66" charset="0"/>
              </a:rPr>
              <a:t>великі</a:t>
            </a:r>
            <a:r>
              <a:rPr lang="ru-RU" b="1" i="1" dirty="0">
                <a:latin typeface="Monotype Corsiva" pitchFamily="66" charset="0"/>
              </a:rPr>
              <a:t> </a:t>
            </a:r>
            <a:r>
              <a:rPr lang="ru-RU" b="1" i="1" dirty="0" err="1">
                <a:latin typeface="Monotype Corsiva" pitchFamily="66" charset="0"/>
              </a:rPr>
              <a:t>прогнатні</a:t>
            </a:r>
            <a:r>
              <a:rPr lang="ru-RU" b="1" i="1" dirty="0">
                <a:latin typeface="Monotype Corsiva" pitchFamily="66" charset="0"/>
              </a:rPr>
              <a:t> </a:t>
            </a:r>
            <a:r>
              <a:rPr lang="ru-RU" b="1" i="1" dirty="0" err="1">
                <a:latin typeface="Monotype Corsiva" pitchFamily="66" charset="0"/>
              </a:rPr>
              <a:t>щелепи</a:t>
            </a:r>
            <a:r>
              <a:rPr lang="ru-RU" b="1" i="1" dirty="0">
                <a:latin typeface="Monotype Corsiva" pitchFamily="66" charset="0"/>
              </a:rPr>
              <a:t>, </a:t>
            </a:r>
            <a:r>
              <a:rPr lang="ru-RU" b="1" i="1" dirty="0" err="1">
                <a:latin typeface="Monotype Corsiva" pitchFamily="66" charset="0"/>
              </a:rPr>
              <a:t>великі</a:t>
            </a:r>
            <a:r>
              <a:rPr lang="ru-RU" b="1" i="1" dirty="0">
                <a:latin typeface="Monotype Corsiva" pitchFamily="66" charset="0"/>
              </a:rPr>
              <a:t> </a:t>
            </a:r>
            <a:r>
              <a:rPr lang="ru-RU" b="1" i="1" dirty="0" err="1">
                <a:latin typeface="Monotype Corsiva" pitchFamily="66" charset="0"/>
              </a:rPr>
              <a:t>зуби</a:t>
            </a:r>
            <a:r>
              <a:rPr lang="ru-RU" b="1" i="1" dirty="0">
                <a:latin typeface="Monotype Corsiva" pitchFamily="66" charset="0"/>
              </a:rPr>
              <a:t>, коротка шия. </a:t>
            </a:r>
            <a:r>
              <a:rPr lang="ru-RU" b="1" i="1" dirty="0" err="1">
                <a:latin typeface="Monotype Corsiva" pitchFamily="66" charset="0"/>
              </a:rPr>
              <a:t>Значна</a:t>
            </a:r>
            <a:r>
              <a:rPr lang="ru-RU" b="1" i="1" dirty="0">
                <a:latin typeface="Monotype Corsiva" pitchFamily="66" charset="0"/>
              </a:rPr>
              <a:t> </a:t>
            </a:r>
            <a:r>
              <a:rPr lang="ru-RU" b="1" i="1" dirty="0" err="1">
                <a:latin typeface="Monotype Corsiva" pitchFamily="66" charset="0"/>
              </a:rPr>
              <a:t>пігментація</a:t>
            </a:r>
            <a:r>
              <a:rPr lang="ru-RU" b="1" i="1" dirty="0">
                <a:latin typeface="Monotype Corsiva" pitchFamily="66" charset="0"/>
              </a:rPr>
              <a:t> </a:t>
            </a:r>
            <a:r>
              <a:rPr lang="ru-RU" b="1" i="1" dirty="0" err="1">
                <a:latin typeface="Monotype Corsiva" pitchFamily="66" charset="0"/>
              </a:rPr>
              <a:t>шкіри</a:t>
            </a:r>
            <a:r>
              <a:rPr lang="ru-RU" b="1" i="1" dirty="0">
                <a:latin typeface="Monotype Corsiva" pitchFamily="66" charset="0"/>
              </a:rPr>
              <a:t>, </a:t>
            </a:r>
            <a:r>
              <a:rPr lang="ru-RU" b="1" i="1" dirty="0" err="1">
                <a:latin typeface="Monotype Corsiva" pitchFamily="66" charset="0"/>
              </a:rPr>
              <a:t>волосся</a:t>
            </a:r>
            <a:r>
              <a:rPr lang="ru-RU" b="1" i="1" dirty="0">
                <a:latin typeface="Monotype Corsiva" pitchFamily="66" charset="0"/>
              </a:rPr>
              <a:t> і очей (</a:t>
            </a:r>
            <a:r>
              <a:rPr lang="ru-RU" b="1" i="1" dirty="0" err="1">
                <a:latin typeface="Monotype Corsiva" pitchFamily="66" charset="0"/>
              </a:rPr>
              <a:t>іноді</a:t>
            </a:r>
            <a:r>
              <a:rPr lang="ru-RU" b="1" i="1" dirty="0">
                <a:latin typeface="Monotype Corsiva" pitchFamily="66" charset="0"/>
              </a:rPr>
              <a:t> </a:t>
            </a:r>
            <a:r>
              <a:rPr lang="ru-RU" b="1" i="1" dirty="0" err="1">
                <a:latin typeface="Monotype Corsiva" pitchFamily="66" charset="0"/>
              </a:rPr>
              <a:t>цяточки</a:t>
            </a:r>
            <a:r>
              <a:rPr lang="ru-RU" b="1" i="1" dirty="0">
                <a:latin typeface="Monotype Corsiva" pitchFamily="66" charset="0"/>
              </a:rPr>
              <a:t> </a:t>
            </a:r>
            <a:r>
              <a:rPr lang="ru-RU" b="1" i="1" dirty="0" err="1">
                <a:latin typeface="Monotype Corsiva" pitchFamily="66" charset="0"/>
              </a:rPr>
              <a:t>пігменту</a:t>
            </a:r>
            <a:r>
              <a:rPr lang="ru-RU" b="1" i="1" dirty="0">
                <a:latin typeface="Monotype Corsiva" pitchFamily="66" charset="0"/>
              </a:rPr>
              <a:t> </a:t>
            </a:r>
            <a:r>
              <a:rPr lang="ru-RU" b="1" i="1" dirty="0" err="1">
                <a:latin typeface="Monotype Corsiva" pitchFamily="66" charset="0"/>
              </a:rPr>
              <a:t>навіть</a:t>
            </a:r>
            <a:r>
              <a:rPr lang="ru-RU" b="1" i="1" dirty="0">
                <a:latin typeface="Monotype Corsiva" pitchFamily="66" charset="0"/>
              </a:rPr>
              <a:t> </a:t>
            </a:r>
            <a:r>
              <a:rPr lang="ru-RU" b="1" i="1" dirty="0" err="1">
                <a:latin typeface="Monotype Corsiva" pitchFamily="66" charset="0"/>
              </a:rPr>
              <a:t>виходять</a:t>
            </a:r>
            <a:r>
              <a:rPr lang="ru-RU" b="1" i="1" dirty="0">
                <a:latin typeface="Monotype Corsiva" pitchFamily="66" charset="0"/>
              </a:rPr>
              <a:t> за </a:t>
            </a:r>
            <a:r>
              <a:rPr lang="ru-RU" b="1" i="1" dirty="0" err="1">
                <a:latin typeface="Monotype Corsiva" pitchFamily="66" charset="0"/>
              </a:rPr>
              <a:t>межі</a:t>
            </a:r>
            <a:r>
              <a:rPr lang="ru-RU" b="1" i="1" dirty="0">
                <a:latin typeface="Monotype Corsiva" pitchFamily="66" charset="0"/>
              </a:rPr>
              <a:t> </a:t>
            </a:r>
            <a:r>
              <a:rPr lang="ru-RU" b="1" i="1" dirty="0" err="1">
                <a:latin typeface="Monotype Corsiva" pitchFamily="66" charset="0"/>
              </a:rPr>
              <a:t>райдужки</a:t>
            </a:r>
            <a:r>
              <a:rPr lang="ru-RU" b="1" i="1" dirty="0">
                <a:latin typeface="Monotype Corsiva" pitchFamily="66" charset="0"/>
              </a:rPr>
              <a:t>), </a:t>
            </a:r>
            <a:r>
              <a:rPr lang="ru-RU" b="1" i="1" dirty="0" err="1">
                <a:latin typeface="Monotype Corsiva" pitchFamily="66" charset="0"/>
              </a:rPr>
              <a:t>глибоко</a:t>
            </a:r>
            <a:r>
              <a:rPr lang="ru-RU" b="1" i="1" dirty="0">
                <a:latin typeface="Monotype Corsiva" pitchFamily="66" charset="0"/>
              </a:rPr>
              <a:t> </a:t>
            </a:r>
            <a:r>
              <a:rPr lang="ru-RU" b="1" i="1" dirty="0" err="1">
                <a:latin typeface="Monotype Corsiva" pitchFamily="66" charset="0"/>
              </a:rPr>
              <a:t>посаджені</a:t>
            </a:r>
            <a:r>
              <a:rPr lang="ru-RU" b="1" i="1" dirty="0">
                <a:latin typeface="Monotype Corsiva" pitchFamily="66" charset="0"/>
              </a:rPr>
              <a:t> </a:t>
            </a:r>
            <a:r>
              <a:rPr lang="ru-RU" b="1" i="1" dirty="0" err="1">
                <a:latin typeface="Monotype Corsiva" pitchFamily="66" charset="0"/>
              </a:rPr>
              <a:t>очі</a:t>
            </a:r>
            <a:r>
              <a:rPr lang="ru-RU" b="1" i="1" dirty="0">
                <a:latin typeface="Monotype Corsiva" pitchFamily="66" charset="0"/>
              </a:rPr>
              <a:t>. </a:t>
            </a:r>
            <a:r>
              <a:rPr lang="ru-RU" b="1" i="1" dirty="0" err="1">
                <a:latin typeface="Monotype Corsiva" pitchFamily="66" charset="0"/>
              </a:rPr>
              <a:t>Зріст</a:t>
            </a:r>
            <a:r>
              <a:rPr lang="ru-RU" b="1" i="1" dirty="0">
                <a:latin typeface="Monotype Corsiva" pitchFamily="66" charset="0"/>
              </a:rPr>
              <a:t> </a:t>
            </a:r>
            <a:r>
              <a:rPr lang="ru-RU" b="1" i="1" dirty="0" err="1">
                <a:latin typeface="Monotype Corsiva" pitchFamily="66" charset="0"/>
              </a:rPr>
              <a:t>вище</a:t>
            </a:r>
            <a:r>
              <a:rPr lang="ru-RU" b="1" i="1" dirty="0">
                <a:latin typeface="Monotype Corsiva" pitchFamily="66" charset="0"/>
              </a:rPr>
              <a:t> </a:t>
            </a:r>
            <a:r>
              <a:rPr lang="ru-RU" b="1" i="1" dirty="0" err="1">
                <a:latin typeface="Monotype Corsiva" pitchFamily="66" charset="0"/>
              </a:rPr>
              <a:t>середнього</a:t>
            </a:r>
            <a:r>
              <a:rPr lang="ru-RU" b="1" i="1" dirty="0">
                <a:latin typeface="Monotype Corsiva" pitchFamily="66" charset="0"/>
              </a:rPr>
              <a:t> і </a:t>
            </a:r>
            <a:r>
              <a:rPr lang="ru-RU" b="1" i="1" dirty="0" err="1">
                <a:latin typeface="Monotype Corsiva" pitchFamily="66" charset="0"/>
              </a:rPr>
              <a:t>високий</a:t>
            </a:r>
            <a:r>
              <a:rPr lang="ru-RU" b="1" i="1" dirty="0">
                <a:latin typeface="Monotype Corsiva" pitchFamily="66" charset="0"/>
              </a:rPr>
              <a:t>, </a:t>
            </a:r>
            <a:r>
              <a:rPr lang="ru-RU" b="1" i="1" dirty="0" err="1">
                <a:latin typeface="Monotype Corsiva" pitchFamily="66" charset="0"/>
              </a:rPr>
              <a:t>дуже</a:t>
            </a:r>
            <a:r>
              <a:rPr lang="ru-RU" b="1" i="1" dirty="0">
                <a:latin typeface="Monotype Corsiva" pitchFamily="66" charset="0"/>
              </a:rPr>
              <a:t> </a:t>
            </a:r>
            <a:r>
              <a:rPr lang="ru-RU" b="1" i="1" dirty="0" err="1">
                <a:latin typeface="Monotype Corsiva" pitchFamily="66" charset="0"/>
              </a:rPr>
              <a:t>витягнутої</a:t>
            </a:r>
            <a:r>
              <a:rPr lang="ru-RU" b="1" i="1" dirty="0">
                <a:latin typeface="Monotype Corsiva" pitchFamily="66" charset="0"/>
              </a:rPr>
              <a:t> </a:t>
            </a:r>
            <a:r>
              <a:rPr lang="ru-RU" b="1" i="1" dirty="0" err="1">
                <a:latin typeface="Monotype Corsiva" pitchFamily="66" charset="0"/>
              </a:rPr>
              <a:t>статури</a:t>
            </a:r>
            <a:r>
              <a:rPr lang="ru-RU" b="1" i="1" dirty="0">
                <a:latin typeface="Monotype Corsiva" pitchFamily="66" charset="0"/>
              </a:rPr>
              <a:t>. За </a:t>
            </a:r>
            <a:r>
              <a:rPr lang="ru-RU" b="1" i="1" dirty="0" err="1">
                <a:latin typeface="Monotype Corsiva" pitchFamily="66" charset="0"/>
              </a:rPr>
              <a:t>ознаками</a:t>
            </a:r>
            <a:r>
              <a:rPr lang="ru-RU" b="1" i="1" dirty="0">
                <a:latin typeface="Monotype Corsiva" pitchFamily="66" charset="0"/>
              </a:rPr>
              <a:t> </a:t>
            </a:r>
            <a:r>
              <a:rPr lang="ru-RU" b="1" i="1" dirty="0" err="1">
                <a:latin typeface="Monotype Corsiva" pitchFamily="66" charset="0"/>
              </a:rPr>
              <a:t>будови</a:t>
            </a:r>
            <a:r>
              <a:rPr lang="ru-RU" b="1" i="1" dirty="0">
                <a:latin typeface="Monotype Corsiva" pitchFamily="66" charset="0"/>
              </a:rPr>
              <a:t> </a:t>
            </a:r>
            <a:r>
              <a:rPr lang="ru-RU" b="1" i="1" dirty="0" err="1">
                <a:latin typeface="Monotype Corsiva" pitchFamily="66" charset="0"/>
              </a:rPr>
              <a:t>зубів</a:t>
            </a:r>
            <a:r>
              <a:rPr lang="ru-RU" b="1" i="1" dirty="0">
                <a:latin typeface="Monotype Corsiva" pitchFamily="66" charset="0"/>
              </a:rPr>
              <a:t> </a:t>
            </a:r>
            <a:r>
              <a:rPr lang="ru-RU" b="1" i="1" dirty="0" err="1">
                <a:latin typeface="Monotype Corsiva" pitchFamily="66" charset="0"/>
              </a:rPr>
              <a:t>відносять</a:t>
            </a:r>
            <a:r>
              <a:rPr lang="ru-RU" b="1" i="1" dirty="0">
                <a:latin typeface="Monotype Corsiva" pitchFamily="66" charset="0"/>
              </a:rPr>
              <a:t> до </a:t>
            </a:r>
            <a:r>
              <a:rPr lang="ru-RU" b="1" i="1" dirty="0" err="1">
                <a:latin typeface="Monotype Corsiva" pitchFamily="66" charset="0"/>
              </a:rPr>
              <a:t>східного</a:t>
            </a:r>
            <a:r>
              <a:rPr lang="ru-RU" b="1" i="1" dirty="0">
                <a:latin typeface="Monotype Corsiva" pitchFamily="66" charset="0"/>
              </a:rPr>
              <a:t> </a:t>
            </a:r>
            <a:r>
              <a:rPr lang="ru-RU" b="1" i="1" dirty="0" err="1">
                <a:latin typeface="Monotype Corsiva" pitchFamily="66" charset="0"/>
              </a:rPr>
              <a:t>надрасового</a:t>
            </a:r>
            <a:r>
              <a:rPr lang="ru-RU" b="1" i="1" dirty="0">
                <a:latin typeface="Monotype Corsiva" pitchFamily="66" charset="0"/>
              </a:rPr>
              <a:t> </a:t>
            </a:r>
            <a:r>
              <a:rPr lang="ru-RU" b="1" i="1" dirty="0" err="1">
                <a:latin typeface="Monotype Corsiva" pitchFamily="66" charset="0"/>
              </a:rPr>
              <a:t>стовбуру</a:t>
            </a:r>
            <a:r>
              <a:rPr lang="ru-RU" b="1" i="1" dirty="0">
                <a:latin typeface="Monotype Corsiva" pitchFamily="66" charset="0"/>
              </a:rPr>
              <a:t>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365104"/>
            <a:ext cx="2019300" cy="2266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1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259088"/>
            <a:ext cx="1928813" cy="2357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Содержимое 6" descr="7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19872" y="4541317"/>
            <a:ext cx="2143125" cy="2143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853992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728" y="1"/>
            <a:ext cx="4896544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ice" pitchFamily="34" charset="0"/>
              </a:rPr>
              <a:t>Сильний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ice" pitchFamily="34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ice" pitchFamily="34" charset="0"/>
              </a:rPr>
              <a:t>ріст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ice" pitchFamily="34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ice" pitchFamily="34" charset="0"/>
              </a:rPr>
              <a:t>бороди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ice" pitchFamily="34" charset="0"/>
              </a:rPr>
              <a:t> та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ice" pitchFamily="34" charset="0"/>
              </a:rPr>
              <a:t>вусів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ice" pitchFamily="34" charset="0"/>
              </a:rPr>
              <a:t>,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ice" pitchFamily="34" charset="0"/>
              </a:rPr>
              <a:t>особливий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ice" pitchFamily="34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ice" pitchFamily="34" charset="0"/>
              </a:rPr>
              <a:t>напрям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ice" pitchFamily="34" charset="0"/>
              </a:rPr>
              <a:t> росту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ice" pitchFamily="34" charset="0"/>
              </a:rPr>
              <a:t>волосся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ice" pitchFamily="34" charset="0"/>
              </a:rPr>
              <a:t> на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ice" pitchFamily="34" charset="0"/>
              </a:rPr>
              <a:t>тілі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ice" pitchFamily="34" charset="0"/>
              </a:rPr>
              <a:t>.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ice" pitchFamily="34" charset="0"/>
              </a:rPr>
              <a:t>Частина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ice" pitchFamily="34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ice" pitchFamily="34" charset="0"/>
              </a:rPr>
              <a:t>австралоїдів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ice" pitchFamily="34" charset="0"/>
              </a:rPr>
              <a:t> (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ice" pitchFamily="34" charset="0"/>
              </a:rPr>
              <a:t>Західна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ice" pitchFamily="34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ice" pitchFamily="34" charset="0"/>
              </a:rPr>
              <a:t>Австралія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ice" pitchFamily="34" charset="0"/>
              </a:rPr>
              <a:t>,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ice" pitchFamily="34" charset="0"/>
              </a:rPr>
              <a:t>Південна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ice" pitchFamily="34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ice" pitchFamily="34" charset="0"/>
              </a:rPr>
              <a:t>Індія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ice" pitchFamily="34" charset="0"/>
              </a:rPr>
              <a:t>,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ice" pitchFamily="34" charset="0"/>
              </a:rPr>
              <a:t>Океанія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ice" pitchFamily="34" charset="0"/>
              </a:rPr>
              <a:t>) в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ice" pitchFamily="34" charset="0"/>
              </a:rPr>
              <a:t>молодості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ice" pitchFamily="34" charset="0"/>
              </a:rPr>
              <a:t> та у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ice" pitchFamily="34" charset="0"/>
              </a:rPr>
              <a:t>літах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ice" pitchFamily="34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ice" pitchFamily="34" charset="0"/>
              </a:rPr>
              <a:t>мають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ice" pitchFamily="34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ice" pitchFamily="34" charset="0"/>
              </a:rPr>
              <a:t>біляве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ice" pitchFamily="34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ice" pitchFamily="34" charset="0"/>
              </a:rPr>
              <a:t>волосся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ice" pitchFamily="34" charset="0"/>
              </a:rPr>
              <a:t>,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ice" pitchFamily="34" charset="0"/>
              </a:rPr>
              <a:t>що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ice" pitchFamily="34" charset="0"/>
              </a:rPr>
              <a:t> не є результатом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ice" pitchFamily="34" charset="0"/>
              </a:rPr>
              <a:t>метисації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ice" pitchFamily="34" charset="0"/>
              </a:rPr>
              <a:t>, а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ice" pitchFamily="34" charset="0"/>
              </a:rPr>
              <a:t>закріплена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ice" pitchFamily="34" charset="0"/>
              </a:rPr>
              <a:t> в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ice" pitchFamily="34" charset="0"/>
              </a:rPr>
              <a:t>якийсь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ice" pitchFamily="34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ice" pitchFamily="34" charset="0"/>
              </a:rPr>
              <a:t>період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ice" pitchFamily="34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ice" pitchFamily="34" charset="0"/>
              </a:rPr>
              <a:t>ізоляції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ice" pitchFamily="34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ice" pitchFamily="34" charset="0"/>
              </a:rPr>
              <a:t>мутація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ice" pitchFamily="34" charset="0"/>
              </a:rPr>
              <a:t>,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ice" pitchFamily="34" charset="0"/>
              </a:rPr>
              <a:t>подібна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ice" pitchFamily="34" charset="0"/>
              </a:rPr>
              <a:t> до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ice" pitchFamily="34" charset="0"/>
              </a:rPr>
              <a:t>тієї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ice" pitchFamily="34" charset="0"/>
              </a:rPr>
              <a:t>,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ice" pitchFamily="34" charset="0"/>
              </a:rPr>
              <a:t>що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ice" pitchFamily="34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ice" pitchFamily="34" charset="0"/>
              </a:rPr>
              <a:t>закріпилася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ice" pitchFamily="34" charset="0"/>
              </a:rPr>
              <a:t> у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ice" pitchFamily="34" charset="0"/>
              </a:rPr>
              <a:t>північних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ice" pitchFamily="34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ice" pitchFamily="34" charset="0"/>
              </a:rPr>
              <a:t>європейців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ice" pitchFamily="34" charset="0"/>
              </a:rPr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030"/>
            <a:ext cx="4610168" cy="68549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8854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P102716873_template">
  <a:themeElements>
    <a:clrScheme name="Viagem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5993BC4-2192-40E4-A25E-99B2E678325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TP102716873_template</Template>
  <TotalTime>137</TotalTime>
  <Words>257</Words>
  <Application>Microsoft Office PowerPoint</Application>
  <PresentationFormat>Экран (4:3)</PresentationFormat>
  <Paragraphs>21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TP102716873_template</vt:lpstr>
      <vt:lpstr>Австралоїдна раса</vt:lpstr>
      <vt:lpstr>Австралоїдна раса</vt:lpstr>
      <vt:lpstr>Презентация PowerPoint</vt:lpstr>
      <vt:lpstr>Історія</vt:lpstr>
      <vt:lpstr>Презентация PowerPoint</vt:lpstr>
      <vt:lpstr>Типи австралоїдів: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Австралоїдна раса</dc:title>
  <dc:creator>Администратор</dc:creator>
  <cp:lastModifiedBy>Администратор</cp:lastModifiedBy>
  <cp:revision>4</cp:revision>
  <dcterms:created xsi:type="dcterms:W3CDTF">2013-09-10T15:12:48Z</dcterms:created>
  <dcterms:modified xsi:type="dcterms:W3CDTF">2013-09-10T17:30:18Z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TC027168749991</vt:lpwstr>
  </property>
</Properties>
</file>