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1" r:id="rId4"/>
    <p:sldId id="260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ru-RU" dirty="0" err="1">
                <a:latin typeface="Comic Sans MS" pitchFamily="66" charset="0"/>
              </a:rPr>
              <a:t>Проблеми</a:t>
            </a:r>
            <a:endParaRPr lang="ru-RU" dirty="0">
              <a:latin typeface="Comic Sans MS" pitchFamily="66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0092981432876447"/>
          <c:y val="0.12660029065230916"/>
          <c:w val="0.41894685039370083"/>
          <c:h val="0.785468614767679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Проблеми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r>
                      <a:rPr lang="uk-UA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r>
                      <a:rPr lang="uk-UA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uk-UA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uk-UA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uk-UA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Проблема батьків та дітей</c:v>
                </c:pt>
                <c:pt idx="1">
                  <c:v>Проблема з навчанням</c:v>
                </c:pt>
                <c:pt idx="2">
                  <c:v>Проблема алкоголізму, наркоманії</c:v>
                </c:pt>
                <c:pt idx="3">
                  <c:v>Проблема нещасного кохання</c:v>
                </c:pt>
                <c:pt idx="4">
                  <c:v>Проблема ігроманії</c:v>
                </c:pt>
                <c:pt idx="5">
                  <c:v>Проблема в пошуку себе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40</c:v>
                </c:pt>
                <c:pt idx="1">
                  <c:v>20</c:v>
                </c:pt>
                <c:pt idx="2">
                  <c:v>15</c:v>
                </c:pt>
                <c:pt idx="3">
                  <c:v>10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309030815592491"/>
          <c:y val="0.13877406145708435"/>
          <c:w val="0.37765043258481579"/>
          <c:h val="0.8247736554824685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28E10-C292-48F2-A35C-287A6034763D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4E729-58C8-40A9-922E-90F5B555C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4E729-58C8-40A9-922E-90F5B555CE1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208838" cy="414340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92D050"/>
                </a:solidFill>
              </a:rPr>
              <a:t>Соціологічне опитування на тему: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uk-UA" sz="4800" i="1" u="sng" dirty="0" smtClean="0">
                <a:solidFill>
                  <a:schemeClr val="accent1">
                    <a:lumMod val="50000"/>
                  </a:schemeClr>
                </a:solidFill>
              </a:rPr>
              <a:t>З якими проблемами зіштовхується сучасна молодь ” </a:t>
            </a:r>
            <a:endParaRPr lang="en-US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85776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rgbClr val="92D050"/>
                </a:solidFill>
              </a:rPr>
              <a:t>Р</a:t>
            </a:r>
            <a:r>
              <a:rPr lang="uk-UA" b="1" dirty="0" smtClean="0">
                <a:solidFill>
                  <a:srgbClr val="92D050"/>
                </a:solidFill>
              </a:rPr>
              <a:t>оботу виконала</a:t>
            </a:r>
          </a:p>
          <a:p>
            <a:r>
              <a:rPr lang="uk-UA" b="1" dirty="0" smtClean="0">
                <a:solidFill>
                  <a:srgbClr val="92D050"/>
                </a:solidFill>
              </a:rPr>
              <a:t>Учениця  11-А класу</a:t>
            </a:r>
          </a:p>
          <a:p>
            <a:r>
              <a:rPr lang="uk-UA" b="1" dirty="0" smtClean="0">
                <a:solidFill>
                  <a:srgbClr val="92D050"/>
                </a:solidFill>
              </a:rPr>
              <a:t>Макарівського НВК</a:t>
            </a:r>
          </a:p>
          <a:p>
            <a:r>
              <a:rPr lang="uk-UA" b="1" dirty="0" smtClean="0">
                <a:solidFill>
                  <a:srgbClr val="92D050"/>
                </a:solidFill>
              </a:rPr>
              <a:t>Заріцька Вікторія</a:t>
            </a:r>
            <a:endParaRPr lang="en-US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Мета опитування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Під час виконання цього завдання, перед мною постала мета, дізнатись про найголовніші проблеми, з якими зіштовхуються підлітки ХХІ ст. Та вирішити, яка з цих проблем є найбільш прогресуючою серед сучасної молоді.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285720" y="5857892"/>
            <a:ext cx="642942" cy="5715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latin typeface="Comic Sans MS" pitchFamily="66" charset="0"/>
              </a:rPr>
              <a:t>Провівши опитування серед учнів 11-х класів я виявила низку таких проблем:</a:t>
            </a:r>
            <a:endParaRPr lang="en-US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Проблема батьків та дітей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uk-UA" dirty="0" smtClean="0"/>
              <a:t>   </a:t>
            </a:r>
            <a:r>
              <a:rPr lang="uk-UA" i="1" dirty="0" smtClean="0"/>
              <a:t>* </a:t>
            </a:r>
            <a:r>
              <a:rPr lang="uk-UA" sz="2100" i="1" dirty="0" smtClean="0"/>
              <a:t>непорозуміння зі сторони старших;</a:t>
            </a:r>
          </a:p>
          <a:p>
            <a:pPr>
              <a:buNone/>
            </a:pPr>
            <a:r>
              <a:rPr lang="uk-UA" sz="2100" i="1" dirty="0" smtClean="0"/>
              <a:t>    </a:t>
            </a:r>
            <a:r>
              <a:rPr lang="uk-UA" i="1" dirty="0" smtClean="0"/>
              <a:t>*</a:t>
            </a:r>
            <a:r>
              <a:rPr lang="uk-UA" sz="2100" i="1" dirty="0" smtClean="0"/>
              <a:t> ущемлення батьками інтересів дитини;</a:t>
            </a:r>
            <a:endParaRPr lang="uk-UA" sz="2100" i="1" dirty="0" smtClean="0"/>
          </a:p>
          <a:p>
            <a:r>
              <a:rPr lang="uk-UA" dirty="0" smtClean="0"/>
              <a:t>Проблеми пов’язані з навчанням;</a:t>
            </a:r>
          </a:p>
          <a:p>
            <a:r>
              <a:rPr lang="uk-UA" dirty="0" smtClean="0"/>
              <a:t>Проблема молоді в невпевненості у майбутньому;</a:t>
            </a:r>
          </a:p>
          <a:p>
            <a:r>
              <a:rPr lang="uk-UA" dirty="0" smtClean="0"/>
              <a:t>Бажання відчути чогось нового: наркоманія, алкоголізм;</a:t>
            </a:r>
          </a:p>
          <a:p>
            <a:r>
              <a:rPr lang="uk-UA" dirty="0" smtClean="0"/>
              <a:t>Рання втрата цноти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СНІД;</a:t>
            </a:r>
            <a:endParaRPr lang="uk-UA" dirty="0" smtClean="0"/>
          </a:p>
          <a:p>
            <a:r>
              <a:rPr lang="uk-UA" dirty="0" smtClean="0"/>
              <a:t>Проблема в страху у зв’язку з нестабільною ситуацією в країні;</a:t>
            </a:r>
          </a:p>
          <a:p>
            <a:r>
              <a:rPr lang="uk-UA" dirty="0" smtClean="0"/>
              <a:t>Проблема обмеження культурного розвитку у підлітків</a:t>
            </a:r>
            <a:r>
              <a:rPr lang="uk-UA" dirty="0" smtClean="0"/>
              <a:t>;</a:t>
            </a:r>
          </a:p>
          <a:p>
            <a:r>
              <a:rPr lang="uk-UA" dirty="0" smtClean="0"/>
              <a:t>Втрата своїх ідеалів, перспективи, життєвого оптимізму;</a:t>
            </a:r>
          </a:p>
          <a:p>
            <a:endParaRPr lang="uk-UA" dirty="0" smtClean="0"/>
          </a:p>
          <a:p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latin typeface="Comic Sans MS" pitchFamily="66" charset="0"/>
              </a:rPr>
              <a:t>…</a:t>
            </a:r>
            <a:endParaRPr lang="en-US" sz="80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Проблема невзаємного або нещасного кохання;</a:t>
            </a:r>
          </a:p>
          <a:p>
            <a:r>
              <a:rPr lang="uk-UA" dirty="0" smtClean="0"/>
              <a:t>Раннє материнство;</a:t>
            </a:r>
          </a:p>
          <a:p>
            <a:r>
              <a:rPr lang="uk-UA" dirty="0" smtClean="0"/>
              <a:t>Проблема в тому, що батьки мають бажання відтворити свої незбутні мрії в життя своїх дітей;</a:t>
            </a:r>
          </a:p>
          <a:p>
            <a:r>
              <a:rPr lang="uk-UA" dirty="0" smtClean="0"/>
              <a:t>Проблема ігроманії;</a:t>
            </a:r>
          </a:p>
          <a:p>
            <a:r>
              <a:rPr lang="uk-UA" dirty="0" smtClean="0"/>
              <a:t>Проблема бездіяльності;</a:t>
            </a:r>
          </a:p>
          <a:p>
            <a:r>
              <a:rPr lang="uk-UA" dirty="0" smtClean="0"/>
              <a:t>Проблема в тому, що підліток не може знайти себе в цьому житті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Проблема самотності;</a:t>
            </a:r>
          </a:p>
          <a:p>
            <a:r>
              <a:rPr lang="uk-UA" dirty="0" smtClean="0"/>
              <a:t>Низький рівень життя;</a:t>
            </a:r>
          </a:p>
          <a:p>
            <a:r>
              <a:rPr lang="uk-UA" dirty="0" smtClean="0"/>
              <a:t>Проблема економічної та соціальної залежності від батьків;</a:t>
            </a:r>
          </a:p>
          <a:p>
            <a:r>
              <a:rPr lang="uk-UA" dirty="0" smtClean="0"/>
              <a:t>Матеріальна незабезпеченість;</a:t>
            </a:r>
          </a:p>
          <a:p>
            <a:r>
              <a:rPr lang="uk-UA" dirty="0" smtClean="0"/>
              <a:t>Поганий стан здоров’я.</a:t>
            </a:r>
          </a:p>
          <a:p>
            <a:endParaRPr lang="uk-UA" dirty="0" smtClean="0"/>
          </a:p>
          <a:p>
            <a:endParaRPr lang="en-US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en-US" dirty="0"/>
          </a:p>
        </p:txBody>
      </p:sp>
      <p:sp>
        <p:nvSpPr>
          <p:cNvPr id="4" name="Молния 3"/>
          <p:cNvSpPr/>
          <p:nvPr/>
        </p:nvSpPr>
        <p:spPr>
          <a:xfrm>
            <a:off x="8358214" y="6000768"/>
            <a:ext cx="357190" cy="57150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Результати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Дізнавшись думки молоді, щодо проблем які їх оточують, я мала змогу підрахувати їх і вивести у вигляді діаграми.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Результати опитування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Висновок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Соціальне самопочуття молоді є одним з головних показників розвитку суспільства. Для того щоб формування молоді відбувалось адекватно суспільним процесам, необхідно з’ясувати її проблеми. Серед них є традиційні: кохання, дружба, пошук себе тощо. </a:t>
            </a:r>
          </a:p>
          <a:p>
            <a:r>
              <a:rPr lang="uk-UA" dirty="0" smtClean="0"/>
              <a:t>За допомогою цього опитування ми мали змогу поринути у світ сучасної молоді, і зустрітися з проблемами, які переслідують підлітка в наш час.</a:t>
            </a:r>
          </a:p>
          <a:p>
            <a:r>
              <a:rPr lang="uk-UA" dirty="0" smtClean="0"/>
              <a:t>За допомогою діаграми, ми зрозуміли, що найбільш прогресуючою проблемою серед підлітків є </a:t>
            </a:r>
            <a:r>
              <a:rPr lang="uk-UA" u="sng" dirty="0" smtClean="0"/>
              <a:t>проблема батьків та дітей</a:t>
            </a:r>
            <a:r>
              <a:rPr lang="uk-UA" dirty="0" smtClean="0"/>
              <a:t>.</a:t>
            </a:r>
          </a:p>
          <a:p>
            <a:r>
              <a:rPr lang="uk-UA" dirty="0" smtClean="0"/>
              <a:t>Для вирішення проблем, які були нами перечисленні, насамперед потрібно їх усвідомлювати. На мою думку, нам потрібно не боятись висловлювати те, що нас бентежить. Адже, самому буває дуже складно розібратися з тими проблемами, які впали на наші плечі.</a:t>
            </a:r>
          </a:p>
          <a:p>
            <a:endParaRPr lang="en-US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8215338" y="6143644"/>
            <a:ext cx="714380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конечная звезда 4"/>
          <p:cNvSpPr/>
          <p:nvPr/>
        </p:nvSpPr>
        <p:spPr>
          <a:xfrm>
            <a:off x="8215338" y="571480"/>
            <a:ext cx="714380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375</Words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Соціологічне опитування на тему:  “З якими проблемами зіштовхується сучасна молодь ” </vt:lpstr>
      <vt:lpstr>Мета опитування</vt:lpstr>
      <vt:lpstr>Провівши опитування серед учнів 11-х класів я виявила низку таких проблем:</vt:lpstr>
      <vt:lpstr>…</vt:lpstr>
      <vt:lpstr>Результати</vt:lpstr>
      <vt:lpstr>Результати опитування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Соціологічне опитування молоді на тему: З якими  </dc:title>
  <cp:lastModifiedBy>1</cp:lastModifiedBy>
  <cp:revision>17</cp:revision>
  <dcterms:modified xsi:type="dcterms:W3CDTF">2014-01-26T18:42:52Z</dcterms:modified>
</cp:coreProperties>
</file>