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0232-005F-4B13-89D6-EAF3B2133485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E6A32-43BD-4667-9A3F-2447DFE16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73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5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45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2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4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8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0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5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4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1A1B-82C7-4948-A2F6-D9CEB1576ED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28F6-9182-4D91-B379-F5E8CB8167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3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405" y="1700808"/>
            <a:ext cx="8468601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Японська</a:t>
            </a:r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sz="5400" b="1" i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endParaRPr lang="ru-RU" sz="5400" b="1" i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0175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(яп. </a:t>
            </a:r>
            <a:r>
              <a:rPr lang="ja-JP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茶の湯 </a:t>
            </a:r>
            <a:r>
              <a:rPr lang="ru-RU" altLang="ja-JP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«Шлях чаю», «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чаю» (яп. </a:t>
            </a:r>
            <a:r>
              <a:rPr lang="ja-JP" alt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茶道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тядо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:)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чаювання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створена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по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теперішній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культивована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5" y="2996952"/>
            <a:ext cx="3744416" cy="279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094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823320" cy="229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Таким чином,можна зробити висновок , що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чайна церемонія є неймовірним ритуалом гармонії</a:t>
            </a:r>
          </a:p>
          <a:p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уши та тіла.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064" y="1628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 </a:t>
            </a:r>
            <a:r>
              <a:rPr lang="ru-RU" dirty="0" err="1" smtClean="0">
                <a:solidFill>
                  <a:schemeClr val="bg1"/>
                </a:solidFill>
              </a:rPr>
              <a:t>бачимо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чайній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церемонії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ще</a:t>
            </a:r>
            <a:r>
              <a:rPr lang="ru-RU" dirty="0">
                <a:solidFill>
                  <a:schemeClr val="bg1"/>
                </a:solidFill>
              </a:rPr>
              <a:t> один приклад </a:t>
            </a:r>
            <a:r>
              <a:rPr lang="ru-RU" dirty="0" err="1">
                <a:solidFill>
                  <a:schemeClr val="bg1"/>
                </a:solidFill>
              </a:rPr>
              <a:t>тисячі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однієї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дивності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незбагненність</a:t>
            </a:r>
            <a:r>
              <a:rPr lang="ru-RU" dirty="0">
                <a:solidFill>
                  <a:schemeClr val="bg1"/>
                </a:solidFill>
              </a:rPr>
              <a:t> і ребячливость Сходу. Перш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сміятися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цим</a:t>
            </a:r>
            <a:r>
              <a:rPr lang="ru-RU" dirty="0">
                <a:solidFill>
                  <a:schemeClr val="bg1"/>
                </a:solidFill>
              </a:rPr>
              <a:t> обрядом, </a:t>
            </a:r>
            <a:r>
              <a:rPr lang="ru-RU" dirty="0" err="1">
                <a:solidFill>
                  <a:schemeClr val="bg1"/>
                </a:solidFill>
              </a:rPr>
              <a:t>варто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подумати</a:t>
            </a:r>
            <a:r>
              <a:rPr lang="ru-RU" dirty="0">
                <a:solidFill>
                  <a:schemeClr val="bg1"/>
                </a:solidFill>
              </a:rPr>
              <a:t>, як, по </a:t>
            </a:r>
            <a:r>
              <a:rPr lang="ru-RU" dirty="0" err="1">
                <a:solidFill>
                  <a:schemeClr val="bg1"/>
                </a:solidFill>
              </a:rPr>
              <a:t>суті</a:t>
            </a:r>
            <a:r>
              <a:rPr lang="ru-RU" dirty="0">
                <a:solidFill>
                  <a:schemeClr val="bg1"/>
                </a:solidFill>
              </a:rPr>
              <a:t>, мала чаша </a:t>
            </a:r>
            <a:r>
              <a:rPr lang="ru-RU" dirty="0" err="1">
                <a:solidFill>
                  <a:schemeClr val="bg1"/>
                </a:solidFill>
              </a:rPr>
              <a:t>людських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радощів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наскільки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мудрі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хто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вміє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заповнити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чашці</a:t>
            </a:r>
            <a:r>
              <a:rPr lang="ru-RU" dirty="0">
                <a:solidFill>
                  <a:schemeClr val="bg1"/>
                </a:solidFill>
              </a:rPr>
              <a:t> чаю ми </a:t>
            </a:r>
            <a:r>
              <a:rPr lang="ru-RU" dirty="0" err="1">
                <a:solidFill>
                  <a:schemeClr val="bg1"/>
                </a:solidFill>
              </a:rPr>
              <a:t>знаходимо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загальнолюдське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Чайна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церемонія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японця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релігія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653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2729"/>
            <a:ext cx="5544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цілому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чайної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являє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організовану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впорядковану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господаря - чайного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майстра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і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 для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спільного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насолоди красою,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бесіди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супроводжуваних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вживанням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чаю.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у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обладнаному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скоєних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строгому порядку.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12" y="2852936"/>
            <a:ext cx="4392488" cy="29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149079"/>
            <a:ext cx="3711376" cy="239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070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5519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Традиційні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9807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98323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безліч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різновидів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чайної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виділя</a:t>
            </a:r>
            <a:r>
              <a:rPr lang="uk-UA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ться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шість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традиційних</a:t>
            </a:r>
            <a:r>
              <a:rPr lang="ru-RU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нічна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сході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ранкова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пообідня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вечірня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спеціальна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52007"/>
            <a:ext cx="5598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при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незадовго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півночі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завершується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пізніше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годин ранку.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те,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порошковий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чай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перетираючи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ступці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заварюють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25881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три-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ранку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триває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шести ранку.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09" y="2204864"/>
            <a:ext cx="3099346" cy="258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483045"/>
            <a:ext cx="2576126" cy="210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Ранкова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Проводиться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жарку погоду (коли ранок 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прохолодний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час),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шести ранку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Пообідня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пополудні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подаються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тістечка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Вечірня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Починається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шести годин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пополудні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2723384" cy="181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2551"/>
            <a:ext cx="3456384" cy="2307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10" y="3429000"/>
            <a:ext cx="2438365" cy="32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4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5382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ріндзітяною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по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випадках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свято,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друзів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святкування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якої-небудь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могли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готуючись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найважливіших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ритуального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самогубства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Тут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роль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чаю».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повинен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володіти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великими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внутрішніми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якостями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належало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зміцнити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гостя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 перед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відповідальним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96550"/>
            <a:ext cx="2838263" cy="426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47307"/>
            <a:ext cx="4176648" cy="265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931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55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endParaRPr lang="ru-RU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484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в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обладнаному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обгороджена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яку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дерев'яні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ворота. Перед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збору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гостей, ворота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відкриваються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даючи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гостеві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турбуючи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господаря,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зайнятого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підготовкою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«чайного комплексу»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будівель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сад.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0524"/>
            <a:ext cx="3216368" cy="319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311401"/>
            <a:ext cx="3119388" cy="2337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66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089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воротами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розташовуються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допоміжні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будівлі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передпокій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де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гість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взуття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павільйон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збираються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початком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Головне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чайний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будиночок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тясіцу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глибині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чайного саду (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тянива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потрапити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пройти через сад по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викладеній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каменем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доріжці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родзі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24744"/>
            <a:ext cx="2952328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40" y="3933056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3214514" cy="21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50582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чайної</a:t>
            </a:r>
            <a:r>
              <a:rPr 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якраз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той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випадок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господиня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дійства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проявити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смак,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й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єднання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природою та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іншими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людьми,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всю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гармонію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красу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буття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4642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будується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чотирьох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принципах: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Шанування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</a:t>
            </a:r>
            <a:endParaRPr lang="ru-RU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Спокій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5" y="1124744"/>
            <a:ext cx="3415928" cy="256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90734"/>
            <a:ext cx="3600400" cy="259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67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чаювання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повинен з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увагою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ставитися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своїх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відчуттів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почуттів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настроїв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чайної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при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тактовним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ввічливим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чемним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людьми,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сидять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чайній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кімнаті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88072" y="3717032"/>
            <a:ext cx="5652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Уміння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відокремленому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садочку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спорудженої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альтанці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гостей,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посадивши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рогожі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підібраними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ногами, а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потім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приготувати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ароматний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чай,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збити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спеціальним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віночком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розлити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крихітних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чашках і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витонченим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уклоном подати-ось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символ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естетичного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гармонії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чистоти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спокою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шанування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щеплених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японцям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раннього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дитинства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глибокий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сенс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великого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чайної</a:t>
            </a:r>
            <a:r>
              <a:rPr lang="ru-RU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30085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05" y="308407"/>
            <a:ext cx="3175000" cy="2559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52" y="1716393"/>
            <a:ext cx="2311505" cy="200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673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678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Наська</dc:creator>
  <cp:lastModifiedBy>Наська</cp:lastModifiedBy>
  <cp:revision>7</cp:revision>
  <dcterms:created xsi:type="dcterms:W3CDTF">2014-01-24T21:44:10Z</dcterms:created>
  <dcterms:modified xsi:type="dcterms:W3CDTF">2014-01-25T20:38:31Z</dcterms:modified>
</cp:coreProperties>
</file>