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41DD4-1CE6-4711-B91E-1DED865B206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1C514F1B-C648-46E6-93EB-6624E2361B3A}">
      <dgm:prSet phldrT="[Текст]" custT="1"/>
      <dgm:spPr/>
      <dgm:t>
        <a:bodyPr/>
        <a:lstStyle/>
        <a:p>
          <a:r>
            <a:rPr lang="ru-RU" sz="1800" dirty="0" smtClean="0">
              <a:solidFill>
                <a:schemeClr val="accent6">
                  <a:lumMod val="50000"/>
                </a:schemeClr>
              </a:solidFill>
            </a:rPr>
            <a:t>1952</a:t>
          </a:r>
          <a:r>
            <a:rPr lang="ru-RU" sz="1800" dirty="0" smtClean="0"/>
            <a:t> — </a:t>
          </a:r>
          <a:r>
            <a:rPr lang="ru-RU" sz="1800" dirty="0" err="1" smtClean="0"/>
            <a:t>прийнятий</a:t>
          </a:r>
          <a:r>
            <a:rPr lang="ru-RU" sz="1800" dirty="0" smtClean="0"/>
            <a:t> до лав КПРС.</a:t>
          </a:r>
          <a:br>
            <a:rPr lang="ru-RU" sz="1800" dirty="0" smtClean="0"/>
          </a:br>
          <a:endParaRPr lang="ru-RU" dirty="0"/>
        </a:p>
      </dgm:t>
    </dgm:pt>
    <dgm:pt modelId="{9A236679-966B-482D-BCEA-FD9090A5E237}" type="parTrans" cxnId="{F5956C9E-9492-4714-8667-6D29793AE97A}">
      <dgm:prSet/>
      <dgm:spPr/>
      <dgm:t>
        <a:bodyPr/>
        <a:lstStyle/>
        <a:p>
          <a:endParaRPr lang="ru-RU"/>
        </a:p>
      </dgm:t>
    </dgm:pt>
    <dgm:pt modelId="{3E29ABB6-673B-46C1-8E31-297FAFE7AE67}" type="sibTrans" cxnId="{F5956C9E-9492-4714-8667-6D29793AE97A}">
      <dgm:prSet/>
      <dgm:spPr/>
      <dgm:t>
        <a:bodyPr/>
        <a:lstStyle/>
        <a:p>
          <a:endParaRPr lang="ru-RU"/>
        </a:p>
      </dgm:t>
    </dgm:pt>
    <dgm:pt modelId="{DAF8B891-EBD0-4835-A4FA-2321240F3FF7}">
      <dgm:prSet phldrT="[Текст]" custT="1"/>
      <dgm:spPr/>
      <dgm:t>
        <a:bodyPr/>
        <a:lstStyle/>
        <a:p>
          <a:r>
            <a:rPr lang="ru-RU" sz="1800" dirty="0" err="1" smtClean="0">
              <a:solidFill>
                <a:schemeClr val="accent6">
                  <a:lumMod val="50000"/>
                </a:schemeClr>
              </a:solidFill>
            </a:rPr>
            <a:t>Березень</a:t>
          </a:r>
          <a:r>
            <a:rPr lang="ru-RU" sz="1800" dirty="0" smtClean="0">
              <a:solidFill>
                <a:schemeClr val="accent6">
                  <a:lumMod val="50000"/>
                </a:schemeClr>
              </a:solidFill>
            </a:rPr>
            <a:t> 1962 </a:t>
          </a:r>
          <a:r>
            <a:rPr lang="ru-RU" sz="1800" dirty="0" smtClean="0"/>
            <a:t>— парторг крайкому КПРС </a:t>
          </a:r>
          <a:r>
            <a:rPr lang="ru-RU" sz="1800" dirty="0" err="1" smtClean="0"/>
            <a:t>Ставропольського</a:t>
          </a:r>
          <a:r>
            <a:rPr lang="ru-RU" sz="1800" dirty="0" smtClean="0"/>
            <a:t> </a:t>
          </a:r>
          <a:r>
            <a:rPr lang="ru-RU" sz="1800" dirty="0" err="1" smtClean="0"/>
            <a:t>територіально-виробничого</a:t>
          </a:r>
          <a:r>
            <a:rPr lang="ru-RU" sz="1800" dirty="0" smtClean="0"/>
            <a:t> </a:t>
          </a:r>
          <a:r>
            <a:rPr lang="ru-RU" sz="1800" dirty="0" err="1" smtClean="0"/>
            <a:t>колгоспно-радгоспного</a:t>
          </a:r>
          <a:r>
            <a:rPr lang="ru-RU" sz="1800" dirty="0" smtClean="0"/>
            <a:t> </a:t>
          </a:r>
          <a:r>
            <a:rPr lang="ru-RU" sz="1800" dirty="0" err="1" smtClean="0"/>
            <a:t>управління</a:t>
          </a:r>
          <a:r>
            <a:rPr lang="ru-RU" sz="1800" dirty="0" smtClean="0"/>
            <a:t>.</a:t>
          </a:r>
          <a:br>
            <a:rPr lang="ru-RU" sz="1800" dirty="0" smtClean="0"/>
          </a:br>
          <a:endParaRPr lang="ru-RU" dirty="0"/>
        </a:p>
      </dgm:t>
    </dgm:pt>
    <dgm:pt modelId="{B85252C2-2E1C-42E5-BFE3-FD69BCCE1516}" type="parTrans" cxnId="{ABAD87F3-1EBB-4D53-A170-4D2C79DA94AE}">
      <dgm:prSet/>
      <dgm:spPr/>
      <dgm:t>
        <a:bodyPr/>
        <a:lstStyle/>
        <a:p>
          <a:endParaRPr lang="ru-RU"/>
        </a:p>
      </dgm:t>
    </dgm:pt>
    <dgm:pt modelId="{9AA670F9-5D68-42E2-82A4-7EBC4CB5C984}" type="sibTrans" cxnId="{ABAD87F3-1EBB-4D53-A170-4D2C79DA94AE}">
      <dgm:prSet/>
      <dgm:spPr/>
      <dgm:t>
        <a:bodyPr/>
        <a:lstStyle/>
        <a:p>
          <a:endParaRPr lang="ru-RU"/>
        </a:p>
      </dgm:t>
    </dgm:pt>
    <dgm:pt modelId="{41EBBCE4-970A-47D7-AF61-F5997E53D533}">
      <dgm:prSet phldrT="[Текст]" custT="1"/>
      <dgm:spPr/>
      <dgm:t>
        <a:bodyPr/>
        <a:lstStyle/>
        <a:p>
          <a:r>
            <a:rPr lang="ru-RU" sz="1800" dirty="0" smtClean="0">
              <a:solidFill>
                <a:schemeClr val="accent6">
                  <a:lumMod val="50000"/>
                </a:schemeClr>
              </a:solidFill>
            </a:rPr>
            <a:t>1963</a:t>
          </a:r>
          <a:r>
            <a:rPr lang="ru-RU" sz="1800" dirty="0" smtClean="0"/>
            <a:t> — </a:t>
          </a:r>
          <a:r>
            <a:rPr lang="ru-RU" sz="1800" dirty="0" err="1" smtClean="0"/>
            <a:t>завідувач</a:t>
          </a:r>
          <a:r>
            <a:rPr lang="ru-RU" sz="1800" dirty="0" smtClean="0"/>
            <a:t> </a:t>
          </a:r>
          <a:r>
            <a:rPr lang="ru-RU" sz="1800" dirty="0" err="1" smtClean="0"/>
            <a:t>відділу</a:t>
          </a:r>
          <a:r>
            <a:rPr lang="ru-RU" sz="1800" dirty="0" smtClean="0"/>
            <a:t> </a:t>
          </a:r>
          <a:r>
            <a:rPr lang="ru-RU" sz="1800" dirty="0" err="1" smtClean="0"/>
            <a:t>партійних</a:t>
          </a:r>
          <a:r>
            <a:rPr lang="ru-RU" sz="1800" dirty="0" smtClean="0"/>
            <a:t> </a:t>
          </a:r>
          <a:r>
            <a:rPr lang="ru-RU" sz="1800" dirty="0" err="1" smtClean="0"/>
            <a:t>органів</a:t>
          </a:r>
          <a:r>
            <a:rPr lang="ru-RU" sz="1800" dirty="0" smtClean="0"/>
            <a:t> </a:t>
          </a:r>
          <a:r>
            <a:rPr lang="ru-RU" sz="1800" dirty="0" err="1" smtClean="0"/>
            <a:t>Ставропольського</a:t>
          </a:r>
          <a:r>
            <a:rPr lang="ru-RU" sz="1800" dirty="0" smtClean="0"/>
            <a:t> крайкому КПРС.</a:t>
          </a:r>
          <a:br>
            <a:rPr lang="ru-RU" sz="1800" dirty="0" smtClean="0"/>
          </a:br>
          <a:endParaRPr lang="ru-RU" dirty="0"/>
        </a:p>
      </dgm:t>
    </dgm:pt>
    <dgm:pt modelId="{57ED9BBF-A82A-479E-B856-E7BDD4FF3512}" type="parTrans" cxnId="{A9F8AC5B-4B6B-4F38-B4E0-ECE5355C67C3}">
      <dgm:prSet/>
      <dgm:spPr/>
      <dgm:t>
        <a:bodyPr/>
        <a:lstStyle/>
        <a:p>
          <a:endParaRPr lang="ru-RU"/>
        </a:p>
      </dgm:t>
    </dgm:pt>
    <dgm:pt modelId="{55DED738-8219-4792-90A3-6B4D46916EE0}" type="sibTrans" cxnId="{A9F8AC5B-4B6B-4F38-B4E0-ECE5355C67C3}">
      <dgm:prSet/>
      <dgm:spPr/>
      <dgm:t>
        <a:bodyPr/>
        <a:lstStyle/>
        <a:p>
          <a:endParaRPr lang="ru-RU"/>
        </a:p>
      </dgm:t>
    </dgm:pt>
    <dgm:pt modelId="{39A3A648-E806-4E6B-8B6D-6B112B675DC6}">
      <dgm:prSet phldrT="[Текст]" custT="1"/>
      <dgm:spPr/>
      <dgm:t>
        <a:bodyPr/>
        <a:lstStyle/>
        <a:p>
          <a:r>
            <a:rPr lang="ru-RU" sz="1800" dirty="0" err="1" smtClean="0">
              <a:solidFill>
                <a:schemeClr val="accent6">
                  <a:lumMod val="50000"/>
                </a:schemeClr>
              </a:solidFill>
            </a:rPr>
            <a:t>Вересень</a:t>
          </a:r>
          <a:r>
            <a:rPr lang="ru-RU" sz="1800" dirty="0" smtClean="0">
              <a:solidFill>
                <a:schemeClr val="accent6">
                  <a:lumMod val="50000"/>
                </a:schemeClr>
              </a:solidFill>
            </a:rPr>
            <a:t> 1966 </a:t>
          </a:r>
          <a:r>
            <a:rPr lang="ru-RU" sz="1800" dirty="0" smtClean="0"/>
            <a:t>— </a:t>
          </a:r>
          <a:r>
            <a:rPr lang="ru-RU" sz="1800" dirty="0" err="1" smtClean="0"/>
            <a:t>обраний</a:t>
          </a:r>
          <a:r>
            <a:rPr lang="ru-RU" sz="1800" dirty="0" smtClean="0"/>
            <a:t> першим секретарем </a:t>
          </a:r>
          <a:r>
            <a:rPr lang="ru-RU" sz="1800" dirty="0" err="1" smtClean="0"/>
            <a:t>Ставропольського</a:t>
          </a:r>
          <a:r>
            <a:rPr lang="ru-RU" sz="1800" dirty="0" smtClean="0"/>
            <a:t> </a:t>
          </a:r>
          <a:r>
            <a:rPr lang="ru-RU" sz="1800" dirty="0" err="1" smtClean="0"/>
            <a:t>міськкому</a:t>
          </a:r>
          <a:r>
            <a:rPr lang="ru-RU" sz="1800" dirty="0" smtClean="0"/>
            <a:t> </a:t>
          </a:r>
          <a:r>
            <a:rPr lang="ru-RU" sz="1800" dirty="0" err="1" smtClean="0"/>
            <a:t>партії</a:t>
          </a:r>
          <a:r>
            <a:rPr lang="ru-RU" sz="1800" dirty="0" smtClean="0"/>
            <a:t>.</a:t>
          </a:r>
          <a:br>
            <a:rPr lang="ru-RU" sz="1800" dirty="0" smtClean="0"/>
          </a:br>
          <a:endParaRPr lang="ru-RU" dirty="0"/>
        </a:p>
      </dgm:t>
    </dgm:pt>
    <dgm:pt modelId="{841B7AAE-F272-45DC-9C92-E9C55E03E40E}" type="parTrans" cxnId="{426E66BA-9E70-447E-809F-7A33AAC4389C}">
      <dgm:prSet/>
      <dgm:spPr/>
      <dgm:t>
        <a:bodyPr/>
        <a:lstStyle/>
        <a:p>
          <a:endParaRPr lang="ru-RU"/>
        </a:p>
      </dgm:t>
    </dgm:pt>
    <dgm:pt modelId="{73137F18-A3E4-4785-81B9-C1BFC3B320B1}" type="sibTrans" cxnId="{426E66BA-9E70-447E-809F-7A33AAC4389C}">
      <dgm:prSet/>
      <dgm:spPr/>
      <dgm:t>
        <a:bodyPr/>
        <a:lstStyle/>
        <a:p>
          <a:endParaRPr lang="ru-RU"/>
        </a:p>
      </dgm:t>
    </dgm:pt>
    <dgm:pt modelId="{FF8808DC-BF36-4A86-A958-F17C11917AB0}">
      <dgm:prSet phldrT="[Текст]" custT="1"/>
      <dgm:spPr/>
      <dgm:t>
        <a:bodyPr/>
        <a:lstStyle/>
        <a:p>
          <a:r>
            <a:rPr lang="ru-RU" sz="1800" dirty="0" smtClean="0">
              <a:solidFill>
                <a:schemeClr val="accent6">
                  <a:lumMod val="50000"/>
                </a:schemeClr>
              </a:solidFill>
            </a:rPr>
            <a:t>1967</a:t>
          </a:r>
          <a:r>
            <a:rPr lang="ru-RU" sz="1800" dirty="0" smtClean="0"/>
            <a:t> — </a:t>
          </a:r>
          <a:r>
            <a:rPr lang="ru-RU" sz="1800" dirty="0" err="1" smtClean="0"/>
            <a:t>закінчив</a:t>
          </a:r>
          <a:r>
            <a:rPr lang="ru-RU" sz="1800" dirty="0" smtClean="0"/>
            <a:t> </a:t>
          </a:r>
          <a:r>
            <a:rPr lang="ru-RU" sz="1800" dirty="0" err="1" smtClean="0"/>
            <a:t>економічний</a:t>
          </a:r>
          <a:r>
            <a:rPr lang="ru-RU" sz="1800" dirty="0" smtClean="0"/>
            <a:t> факультет </a:t>
          </a:r>
          <a:r>
            <a:rPr lang="ru-RU" sz="1800" dirty="0" err="1" smtClean="0"/>
            <a:t>Ставропольського</a:t>
          </a:r>
          <a:r>
            <a:rPr lang="ru-RU" sz="1800" dirty="0" smtClean="0"/>
            <a:t> </a:t>
          </a:r>
          <a:r>
            <a:rPr lang="ru-RU" sz="1800" dirty="0" err="1" smtClean="0"/>
            <a:t>сільськогосподарського</a:t>
          </a:r>
          <a:r>
            <a:rPr lang="ru-RU" sz="1800" dirty="0" smtClean="0"/>
            <a:t> </a:t>
          </a:r>
          <a:r>
            <a:rPr lang="ru-RU" sz="1800" dirty="0" err="1" smtClean="0"/>
            <a:t>інституту</a:t>
          </a:r>
          <a:r>
            <a:rPr lang="ru-RU" sz="1800" dirty="0" smtClean="0"/>
            <a:t> (заочно), </a:t>
          </a:r>
          <a:r>
            <a:rPr lang="ru-RU" sz="1800" dirty="0" err="1" smtClean="0"/>
            <a:t>спеціальність</a:t>
          </a:r>
          <a:r>
            <a:rPr lang="ru-RU" sz="1800" dirty="0" smtClean="0"/>
            <a:t>— агроном-</a:t>
          </a:r>
          <a:r>
            <a:rPr lang="ru-RU" sz="1800" dirty="0" err="1" smtClean="0"/>
            <a:t>економіст</a:t>
          </a:r>
          <a:r>
            <a:rPr lang="ru-RU" sz="1800" dirty="0" smtClean="0"/>
            <a:t>.</a:t>
          </a:r>
          <a:br>
            <a:rPr lang="ru-RU" sz="1800" dirty="0" smtClean="0"/>
          </a:br>
          <a:endParaRPr lang="ru-RU" dirty="0"/>
        </a:p>
      </dgm:t>
    </dgm:pt>
    <dgm:pt modelId="{0DF9A69A-6A3E-4DB6-A0F6-7798879D895D}" type="parTrans" cxnId="{FA8A1A51-6F15-4B3B-A11D-293C5957CA2F}">
      <dgm:prSet/>
      <dgm:spPr/>
      <dgm:t>
        <a:bodyPr/>
        <a:lstStyle/>
        <a:p>
          <a:endParaRPr lang="ru-RU"/>
        </a:p>
      </dgm:t>
    </dgm:pt>
    <dgm:pt modelId="{90834712-FE0C-46E6-9C1E-FCE250D8F2D4}" type="sibTrans" cxnId="{FA8A1A51-6F15-4B3B-A11D-293C5957CA2F}">
      <dgm:prSet/>
      <dgm:spPr/>
      <dgm:t>
        <a:bodyPr/>
        <a:lstStyle/>
        <a:p>
          <a:endParaRPr lang="ru-RU"/>
        </a:p>
      </dgm:t>
    </dgm:pt>
    <dgm:pt modelId="{3C59D67C-4D66-4C2B-BD88-34C6E8250835}">
      <dgm:prSet phldrT="[Текст]" custT="1"/>
      <dgm:spPr/>
      <dgm:t>
        <a:bodyPr/>
        <a:lstStyle/>
        <a:p>
          <a:r>
            <a:rPr lang="ru-RU" sz="1800" dirty="0" err="1" smtClean="0">
              <a:solidFill>
                <a:schemeClr val="accent6">
                  <a:lumMod val="50000"/>
                </a:schemeClr>
              </a:solidFill>
            </a:rPr>
            <a:t>Серпень</a:t>
          </a:r>
          <a:r>
            <a:rPr lang="ru-RU" sz="1800" dirty="0" smtClean="0">
              <a:solidFill>
                <a:schemeClr val="accent6">
                  <a:lumMod val="50000"/>
                </a:schemeClr>
              </a:solidFill>
            </a:rPr>
            <a:t> 1968 </a:t>
          </a:r>
          <a:r>
            <a:rPr lang="ru-RU" sz="1800" dirty="0" smtClean="0"/>
            <a:t>— </a:t>
          </a:r>
          <a:r>
            <a:rPr lang="ru-RU" sz="1800" dirty="0" err="1" smtClean="0"/>
            <a:t>другий</a:t>
          </a:r>
          <a:r>
            <a:rPr lang="ru-RU" sz="1800" dirty="0" smtClean="0"/>
            <a:t> </a:t>
          </a:r>
          <a:r>
            <a:rPr lang="ru-RU" sz="1800" dirty="0" err="1" smtClean="0"/>
            <a:t>секретар</a:t>
          </a:r>
          <a:r>
            <a:rPr lang="ru-RU" sz="1800" dirty="0" smtClean="0"/>
            <a:t> </a:t>
          </a:r>
          <a:r>
            <a:rPr lang="ru-RU" sz="1800" dirty="0" err="1" smtClean="0"/>
            <a:t>Ставропольського</a:t>
          </a:r>
          <a:r>
            <a:rPr lang="ru-RU" sz="1800" dirty="0" smtClean="0"/>
            <a:t> крайкому КПРС.</a:t>
          </a:r>
          <a:br>
            <a:rPr lang="ru-RU" sz="1800" dirty="0" smtClean="0"/>
          </a:br>
          <a:endParaRPr lang="ru-RU" dirty="0"/>
        </a:p>
      </dgm:t>
    </dgm:pt>
    <dgm:pt modelId="{243CDCC2-2BF3-4838-85A7-2E3EACF36ABD}" type="parTrans" cxnId="{FFD6C40E-F1CE-4647-A2B0-648227F97C3B}">
      <dgm:prSet/>
      <dgm:spPr/>
      <dgm:t>
        <a:bodyPr/>
        <a:lstStyle/>
        <a:p>
          <a:endParaRPr lang="ru-RU"/>
        </a:p>
      </dgm:t>
    </dgm:pt>
    <dgm:pt modelId="{E524BF3F-248B-4796-8123-5558DD900916}" type="sibTrans" cxnId="{FFD6C40E-F1CE-4647-A2B0-648227F97C3B}">
      <dgm:prSet/>
      <dgm:spPr/>
      <dgm:t>
        <a:bodyPr/>
        <a:lstStyle/>
        <a:p>
          <a:endParaRPr lang="ru-RU"/>
        </a:p>
      </dgm:t>
    </dgm:pt>
    <dgm:pt modelId="{231CAEE3-2008-41D0-A148-72CB2D3736BC}">
      <dgm:prSet phldrT="[Текст]" custT="1"/>
      <dgm:spPr/>
      <dgm:t>
        <a:bodyPr/>
        <a:lstStyle/>
        <a:p>
          <a:r>
            <a:rPr lang="ru-RU" sz="1800" dirty="0" err="1" smtClean="0">
              <a:solidFill>
                <a:schemeClr val="accent6">
                  <a:lumMod val="50000"/>
                </a:schemeClr>
              </a:solidFill>
            </a:rPr>
            <a:t>Квітень</a:t>
          </a:r>
          <a:r>
            <a:rPr lang="ru-RU" sz="1800" dirty="0" smtClean="0">
              <a:solidFill>
                <a:schemeClr val="accent6">
                  <a:lumMod val="50000"/>
                </a:schemeClr>
              </a:solidFill>
            </a:rPr>
            <a:t> 1970 </a:t>
          </a:r>
          <a:r>
            <a:rPr lang="ru-RU" sz="1800" dirty="0" smtClean="0"/>
            <a:t>— перший </a:t>
          </a:r>
          <a:r>
            <a:rPr lang="ru-RU" sz="1800" dirty="0" err="1" smtClean="0"/>
            <a:t>секретар</a:t>
          </a:r>
          <a:r>
            <a:rPr lang="ru-RU" sz="1800" dirty="0" smtClean="0"/>
            <a:t> </a:t>
          </a:r>
          <a:r>
            <a:rPr lang="ru-RU" sz="1800" dirty="0" err="1" smtClean="0"/>
            <a:t>Ставропольського</a:t>
          </a:r>
          <a:r>
            <a:rPr lang="ru-RU" sz="1800" dirty="0" smtClean="0"/>
            <a:t> крайкому КПРС.</a:t>
          </a:r>
          <a:br>
            <a:rPr lang="ru-RU" sz="1800" dirty="0" smtClean="0"/>
          </a:br>
          <a:endParaRPr lang="ru-RU" dirty="0"/>
        </a:p>
      </dgm:t>
    </dgm:pt>
    <dgm:pt modelId="{4B4D3B67-796C-45F2-BB01-A589FBED9028}" type="parTrans" cxnId="{7BD2A6DB-B23C-4D89-8D74-0E278C86C5A6}">
      <dgm:prSet/>
      <dgm:spPr/>
      <dgm:t>
        <a:bodyPr/>
        <a:lstStyle/>
        <a:p>
          <a:endParaRPr lang="ru-RU"/>
        </a:p>
      </dgm:t>
    </dgm:pt>
    <dgm:pt modelId="{1B841A6F-933A-44B1-861C-B047054C04D3}" type="sibTrans" cxnId="{7BD2A6DB-B23C-4D89-8D74-0E278C86C5A6}">
      <dgm:prSet/>
      <dgm:spPr/>
      <dgm:t>
        <a:bodyPr/>
        <a:lstStyle/>
        <a:p>
          <a:endParaRPr lang="ru-RU"/>
        </a:p>
      </dgm:t>
    </dgm:pt>
    <dgm:pt modelId="{C0FEE74B-D2DF-4D45-BEF6-D1F28C90B217}">
      <dgm:prSet phldrT="[Текст]" custT="1"/>
      <dgm:spPr/>
      <dgm:t>
        <a:bodyPr/>
        <a:lstStyle/>
        <a:p>
          <a:r>
            <a:rPr lang="ru-RU" sz="1800" dirty="0" smtClean="0">
              <a:solidFill>
                <a:schemeClr val="accent6">
                  <a:lumMod val="50000"/>
                </a:schemeClr>
              </a:solidFill>
            </a:rPr>
            <a:t>Листопад 1978 </a:t>
          </a:r>
          <a:r>
            <a:rPr lang="ru-RU" sz="1800" dirty="0" smtClean="0"/>
            <a:t>— </a:t>
          </a:r>
          <a:r>
            <a:rPr lang="ru-RU" sz="1800" dirty="0" err="1" smtClean="0"/>
            <a:t>обраний</a:t>
          </a:r>
          <a:r>
            <a:rPr lang="ru-RU" sz="1800" dirty="0" smtClean="0"/>
            <a:t> секретарем ЦК КПРС.</a:t>
          </a:r>
          <a:br>
            <a:rPr lang="ru-RU" sz="1800" dirty="0" smtClean="0"/>
          </a:br>
          <a:endParaRPr lang="ru-RU" dirty="0"/>
        </a:p>
      </dgm:t>
    </dgm:pt>
    <dgm:pt modelId="{F244C7A1-1C30-41CA-AE1C-37026EC2F711}" type="parTrans" cxnId="{9370471C-B72D-4AD4-9DA8-39E847CD63EE}">
      <dgm:prSet/>
      <dgm:spPr/>
      <dgm:t>
        <a:bodyPr/>
        <a:lstStyle/>
        <a:p>
          <a:endParaRPr lang="ru-RU"/>
        </a:p>
      </dgm:t>
    </dgm:pt>
    <dgm:pt modelId="{93CF7867-18AD-45F0-A307-822AABFFC0C2}" type="sibTrans" cxnId="{9370471C-B72D-4AD4-9DA8-39E847CD63EE}">
      <dgm:prSet/>
      <dgm:spPr/>
      <dgm:t>
        <a:bodyPr/>
        <a:lstStyle/>
        <a:p>
          <a:endParaRPr lang="ru-RU"/>
        </a:p>
      </dgm:t>
    </dgm:pt>
    <dgm:pt modelId="{07E006A7-C631-4701-AA29-AF73A9E2D89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accent6">
                  <a:lumMod val="50000"/>
                </a:schemeClr>
              </a:solidFill>
            </a:rPr>
            <a:t>1979–1980</a:t>
          </a:r>
          <a:r>
            <a:rPr lang="ru-RU" sz="1800" dirty="0" smtClean="0"/>
            <a:t> — кандидат у члени </a:t>
          </a:r>
          <a:r>
            <a:rPr lang="ru-RU" sz="1800" dirty="0" err="1" smtClean="0"/>
            <a:t>Політбюро</a:t>
          </a:r>
          <a:r>
            <a:rPr lang="ru-RU" sz="1800" dirty="0" smtClean="0"/>
            <a:t> ЦК КПРС.</a:t>
          </a:r>
        </a:p>
        <a:p>
          <a:pPr defTabSz="1511300">
            <a:lnSpc>
              <a:spcPct val="90000"/>
            </a:lnSpc>
            <a:spcBef>
              <a:spcPct val="0"/>
            </a:spcBef>
            <a:spcAft>
              <a:spcPct val="35000"/>
            </a:spcAft>
          </a:pPr>
          <a:endParaRPr lang="ru-RU" dirty="0"/>
        </a:p>
      </dgm:t>
    </dgm:pt>
    <dgm:pt modelId="{AFAFD2D7-D4CD-42FB-8F90-5C5FA99E0C44}" type="parTrans" cxnId="{25D109C1-564E-4975-A111-099CE7EC5B67}">
      <dgm:prSet/>
      <dgm:spPr/>
      <dgm:t>
        <a:bodyPr/>
        <a:lstStyle/>
        <a:p>
          <a:endParaRPr lang="ru-RU"/>
        </a:p>
      </dgm:t>
    </dgm:pt>
    <dgm:pt modelId="{AA3E8386-D592-4E49-9765-A06987B5C5FA}" type="sibTrans" cxnId="{25D109C1-564E-4975-A111-099CE7EC5B67}">
      <dgm:prSet/>
      <dgm:spPr/>
      <dgm:t>
        <a:bodyPr/>
        <a:lstStyle/>
        <a:p>
          <a:endParaRPr lang="ru-RU"/>
        </a:p>
      </dgm:t>
    </dgm:pt>
    <dgm:pt modelId="{E3861D29-8DF9-494D-AD29-EB6AC259EDD6}" type="pres">
      <dgm:prSet presAssocID="{23741DD4-1CE6-4711-B91E-1DED865B206E}" presName="Name0" presStyleCnt="0">
        <dgm:presLayoutVars>
          <dgm:dir/>
          <dgm:resizeHandles/>
        </dgm:presLayoutVars>
      </dgm:prSet>
      <dgm:spPr/>
    </dgm:pt>
    <dgm:pt modelId="{501DD29F-E206-46D5-B337-5A6AA4BD7FEC}" type="pres">
      <dgm:prSet presAssocID="{1C514F1B-C648-46E6-93EB-6624E2361B3A}" presName="compNode" presStyleCnt="0"/>
      <dgm:spPr/>
    </dgm:pt>
    <dgm:pt modelId="{EDA4DD30-AF1C-43D0-BE4A-50B08D2685E3}" type="pres">
      <dgm:prSet presAssocID="{1C514F1B-C648-46E6-93EB-6624E2361B3A}" presName="dummyConnPt" presStyleCnt="0"/>
      <dgm:spPr/>
    </dgm:pt>
    <dgm:pt modelId="{CDE19242-6D4D-4534-9873-DD9617B59A6E}" type="pres">
      <dgm:prSet presAssocID="{1C514F1B-C648-46E6-93EB-6624E2361B3A}" presName="node" presStyleLbl="node1" presStyleIdx="0" presStyleCnt="9" custScaleX="97796" custScaleY="74059" custLinFactNeighborX="10547" custLinFactNeighborY="9681">
        <dgm:presLayoutVars>
          <dgm:bulletEnabled val="1"/>
        </dgm:presLayoutVars>
      </dgm:prSet>
      <dgm:spPr/>
    </dgm:pt>
    <dgm:pt modelId="{5C9534F3-EC7B-4CE7-8104-A3D5F7E44303}" type="pres">
      <dgm:prSet presAssocID="{3E29ABB6-673B-46C1-8E31-297FAFE7AE67}" presName="sibTrans" presStyleLbl="bgSibTrans2D1" presStyleIdx="0" presStyleCnt="8"/>
      <dgm:spPr/>
    </dgm:pt>
    <dgm:pt modelId="{1B0AE603-928A-480D-AD6D-15EEE683E2C8}" type="pres">
      <dgm:prSet presAssocID="{DAF8B891-EBD0-4835-A4FA-2321240F3FF7}" presName="compNode" presStyleCnt="0"/>
      <dgm:spPr/>
    </dgm:pt>
    <dgm:pt modelId="{DBC57F2B-5B79-419D-B9C7-E01AB584EA1B}" type="pres">
      <dgm:prSet presAssocID="{DAF8B891-EBD0-4835-A4FA-2321240F3FF7}" presName="dummyConnPt" presStyleCnt="0"/>
      <dgm:spPr/>
    </dgm:pt>
    <dgm:pt modelId="{A6A8C926-CCA6-40CD-B35B-9B7CB0530E99}" type="pres">
      <dgm:prSet presAssocID="{DAF8B891-EBD0-4835-A4FA-2321240F3FF7}" presName="node" presStyleLbl="node1" presStyleIdx="1" presStyleCnt="9" custScaleX="97796" custScaleY="187928" custLinFactNeighborX="10547" custLinFactNeighborY="13412">
        <dgm:presLayoutVars>
          <dgm:bulletEnabled val="1"/>
        </dgm:presLayoutVars>
      </dgm:prSet>
      <dgm:spPr/>
    </dgm:pt>
    <dgm:pt modelId="{AC0FF4A2-29F6-4811-9851-5F4B5B80C5B8}" type="pres">
      <dgm:prSet presAssocID="{9AA670F9-5D68-42E2-82A4-7EBC4CB5C984}" presName="sibTrans" presStyleLbl="bgSibTrans2D1" presStyleIdx="1" presStyleCnt="8"/>
      <dgm:spPr/>
    </dgm:pt>
    <dgm:pt modelId="{F4ABC9EF-0EFD-4DB6-BBFF-976E6F2F45CF}" type="pres">
      <dgm:prSet presAssocID="{41EBBCE4-970A-47D7-AF61-F5997E53D533}" presName="compNode" presStyleCnt="0"/>
      <dgm:spPr/>
    </dgm:pt>
    <dgm:pt modelId="{9B08C231-1CF5-4BAD-9DE5-569B19B9413B}" type="pres">
      <dgm:prSet presAssocID="{41EBBCE4-970A-47D7-AF61-F5997E53D533}" presName="dummyConnPt" presStyleCnt="0"/>
      <dgm:spPr/>
    </dgm:pt>
    <dgm:pt modelId="{132BBF65-A21F-4B1D-A449-50AF47F29FA8}" type="pres">
      <dgm:prSet presAssocID="{41EBBCE4-970A-47D7-AF61-F5997E53D533}" presName="node" presStyleLbl="node1" presStyleIdx="2" presStyleCnt="9" custScaleX="103905" custScaleY="118535" custLinFactNeighborX="10518" custLinFactNeighborY="11204">
        <dgm:presLayoutVars>
          <dgm:bulletEnabled val="1"/>
        </dgm:presLayoutVars>
      </dgm:prSet>
      <dgm:spPr/>
    </dgm:pt>
    <dgm:pt modelId="{2BFA5AB5-F6B2-4C4B-AF6B-FCEED6E1BC0C}" type="pres">
      <dgm:prSet presAssocID="{55DED738-8219-4792-90A3-6B4D46916EE0}" presName="sibTrans" presStyleLbl="bgSibTrans2D1" presStyleIdx="2" presStyleCnt="8"/>
      <dgm:spPr/>
    </dgm:pt>
    <dgm:pt modelId="{0E110217-10DE-4675-8D6B-C9D0325E47A5}" type="pres">
      <dgm:prSet presAssocID="{39A3A648-E806-4E6B-8B6D-6B112B675DC6}" presName="compNode" presStyleCnt="0"/>
      <dgm:spPr/>
    </dgm:pt>
    <dgm:pt modelId="{EFF25FCF-DC76-4F8E-8E08-DA162DE81352}" type="pres">
      <dgm:prSet presAssocID="{39A3A648-E806-4E6B-8B6D-6B112B675DC6}" presName="dummyConnPt" presStyleCnt="0"/>
      <dgm:spPr/>
    </dgm:pt>
    <dgm:pt modelId="{C45D7C98-11F7-4D9A-B2E2-D07A1761210A}" type="pres">
      <dgm:prSet presAssocID="{39A3A648-E806-4E6B-8B6D-6B112B675DC6}" presName="node" presStyleLbl="node1" presStyleIdx="3" presStyleCnt="9" custScaleX="102158" custScaleY="122556" custLinFactNeighborX="182" custLinFactNeighborY="14737">
        <dgm:presLayoutVars>
          <dgm:bulletEnabled val="1"/>
        </dgm:presLayoutVars>
      </dgm:prSet>
      <dgm:spPr/>
    </dgm:pt>
    <dgm:pt modelId="{FB659B94-EE3A-416D-A63C-F21435F1128D}" type="pres">
      <dgm:prSet presAssocID="{73137F18-A3E4-4785-81B9-C1BFC3B320B1}" presName="sibTrans" presStyleLbl="bgSibTrans2D1" presStyleIdx="3" presStyleCnt="8"/>
      <dgm:spPr/>
    </dgm:pt>
    <dgm:pt modelId="{83DFC6AA-D15E-4CFE-BF4A-4A5D559ABE69}" type="pres">
      <dgm:prSet presAssocID="{FF8808DC-BF36-4A86-A958-F17C11917AB0}" presName="compNode" presStyleCnt="0"/>
      <dgm:spPr/>
    </dgm:pt>
    <dgm:pt modelId="{22CDBFDE-A7FB-4FB6-94C5-21BEA20BEC55}" type="pres">
      <dgm:prSet presAssocID="{FF8808DC-BF36-4A86-A958-F17C11917AB0}" presName="dummyConnPt" presStyleCnt="0"/>
      <dgm:spPr/>
    </dgm:pt>
    <dgm:pt modelId="{C5B9A74D-B5AA-4730-9712-58777D434175}" type="pres">
      <dgm:prSet presAssocID="{FF8808DC-BF36-4A86-A958-F17C11917AB0}" presName="node" presStyleLbl="node1" presStyleIdx="4" presStyleCnt="9" custScaleX="125611" custScaleY="158291" custLinFactNeighborX="-904" custLinFactNeighborY="5840">
        <dgm:presLayoutVars>
          <dgm:bulletEnabled val="1"/>
        </dgm:presLayoutVars>
      </dgm:prSet>
      <dgm:spPr/>
    </dgm:pt>
    <dgm:pt modelId="{2DE0AAB4-98DB-4CFE-8327-AC189469190F}" type="pres">
      <dgm:prSet presAssocID="{90834712-FE0C-46E6-9C1E-FCE250D8F2D4}" presName="sibTrans" presStyleLbl="bgSibTrans2D1" presStyleIdx="4" presStyleCnt="8"/>
      <dgm:spPr/>
    </dgm:pt>
    <dgm:pt modelId="{B4613099-40B6-4ABD-9122-E7F9FAFA605C}" type="pres">
      <dgm:prSet presAssocID="{3C59D67C-4D66-4C2B-BD88-34C6E8250835}" presName="compNode" presStyleCnt="0"/>
      <dgm:spPr/>
    </dgm:pt>
    <dgm:pt modelId="{0FEBE009-46D6-41FB-88C9-EF858925B037}" type="pres">
      <dgm:prSet presAssocID="{3C59D67C-4D66-4C2B-BD88-34C6E8250835}" presName="dummyConnPt" presStyleCnt="0"/>
      <dgm:spPr/>
    </dgm:pt>
    <dgm:pt modelId="{0AFE0600-FEB2-4C16-9033-0315BEAC021D}" type="pres">
      <dgm:prSet presAssocID="{3C59D67C-4D66-4C2B-BD88-34C6E8250835}" presName="node" presStyleLbl="node1" presStyleIdx="5" presStyleCnt="9" custScaleX="107108" custScaleY="119687" custLinFactNeighborX="-546" custLinFactNeighborY="17063">
        <dgm:presLayoutVars>
          <dgm:bulletEnabled val="1"/>
        </dgm:presLayoutVars>
      </dgm:prSet>
      <dgm:spPr/>
    </dgm:pt>
    <dgm:pt modelId="{15755F0C-860D-4B28-90FC-E99200887837}" type="pres">
      <dgm:prSet presAssocID="{E524BF3F-248B-4796-8123-5558DD900916}" presName="sibTrans" presStyleLbl="bgSibTrans2D1" presStyleIdx="5" presStyleCnt="8"/>
      <dgm:spPr/>
    </dgm:pt>
    <dgm:pt modelId="{63BC21F1-EBF2-4BD7-B0BA-D261D3287660}" type="pres">
      <dgm:prSet presAssocID="{231CAEE3-2008-41D0-A148-72CB2D3736BC}" presName="compNode" presStyleCnt="0"/>
      <dgm:spPr/>
    </dgm:pt>
    <dgm:pt modelId="{303F6154-0A2C-425B-8243-9616BC86FEDB}" type="pres">
      <dgm:prSet presAssocID="{231CAEE3-2008-41D0-A148-72CB2D3736BC}" presName="dummyConnPt" presStyleCnt="0"/>
      <dgm:spPr/>
    </dgm:pt>
    <dgm:pt modelId="{CD409492-B7A1-460C-BA2F-F7DB6AEC19CE}" type="pres">
      <dgm:prSet presAssocID="{231CAEE3-2008-41D0-A148-72CB2D3736BC}" presName="node" presStyleLbl="node1" presStyleIdx="6" presStyleCnt="9" custScaleX="108346" custScaleY="120296" custLinFactNeighborX="-13507" custLinFactNeighborY="17063">
        <dgm:presLayoutVars>
          <dgm:bulletEnabled val="1"/>
        </dgm:presLayoutVars>
      </dgm:prSet>
      <dgm:spPr/>
    </dgm:pt>
    <dgm:pt modelId="{D236FBCE-DFB4-429F-8BF6-A95DE4F860F9}" type="pres">
      <dgm:prSet presAssocID="{1B841A6F-933A-44B1-861C-B047054C04D3}" presName="sibTrans" presStyleLbl="bgSibTrans2D1" presStyleIdx="6" presStyleCnt="8"/>
      <dgm:spPr/>
    </dgm:pt>
    <dgm:pt modelId="{91F53C44-2197-4B2C-A2DB-DD83C4254085}" type="pres">
      <dgm:prSet presAssocID="{C0FEE74B-D2DF-4D45-BEF6-D1F28C90B217}" presName="compNode" presStyleCnt="0"/>
      <dgm:spPr/>
    </dgm:pt>
    <dgm:pt modelId="{3E6B5E1F-682D-4A85-AB3A-7979A0A7412F}" type="pres">
      <dgm:prSet presAssocID="{C0FEE74B-D2DF-4D45-BEF6-D1F28C90B217}" presName="dummyConnPt" presStyleCnt="0"/>
      <dgm:spPr/>
    </dgm:pt>
    <dgm:pt modelId="{E31C16F0-B7FA-4004-951A-5596D3B1FFC2}" type="pres">
      <dgm:prSet presAssocID="{C0FEE74B-D2DF-4D45-BEF6-D1F28C90B217}" presName="node" presStyleLbl="node1" presStyleIdx="7" presStyleCnt="9" custScaleX="109734" custScaleY="119938" custLinFactNeighborX="-12813" custLinFactNeighborY="37263">
        <dgm:presLayoutVars>
          <dgm:bulletEnabled val="1"/>
        </dgm:presLayoutVars>
      </dgm:prSet>
      <dgm:spPr/>
    </dgm:pt>
    <dgm:pt modelId="{59BEE32C-A65D-4681-9DAA-AB9A5739697F}" type="pres">
      <dgm:prSet presAssocID="{93CF7867-18AD-45F0-A307-822AABFFC0C2}" presName="sibTrans" presStyleLbl="bgSibTrans2D1" presStyleIdx="7" presStyleCnt="8"/>
      <dgm:spPr/>
    </dgm:pt>
    <dgm:pt modelId="{6292CF49-9378-4312-8309-B1B42DF47D13}" type="pres">
      <dgm:prSet presAssocID="{07E006A7-C631-4701-AA29-AF73A9E2D89A}" presName="compNode" presStyleCnt="0"/>
      <dgm:spPr/>
    </dgm:pt>
    <dgm:pt modelId="{9039F1B3-12D0-4A40-BAEE-3400388C2495}" type="pres">
      <dgm:prSet presAssocID="{07E006A7-C631-4701-AA29-AF73A9E2D89A}" presName="dummyConnPt" presStyleCnt="0"/>
      <dgm:spPr/>
    </dgm:pt>
    <dgm:pt modelId="{FD849325-02DD-4BD3-BC7C-3FFF53CB29BF}" type="pres">
      <dgm:prSet presAssocID="{07E006A7-C631-4701-AA29-AF73A9E2D89A}" presName="node" presStyleLbl="node1" presStyleIdx="8" presStyleCnt="9" custScaleX="111017" custScaleY="113669" custLinFactNeighborX="-8968" custLinFactNeighborY="47143">
        <dgm:presLayoutVars>
          <dgm:bulletEnabled val="1"/>
        </dgm:presLayoutVars>
      </dgm:prSet>
      <dgm:spPr/>
    </dgm:pt>
  </dgm:ptLst>
  <dgm:cxnLst>
    <dgm:cxn modelId="{F5956C9E-9492-4714-8667-6D29793AE97A}" srcId="{23741DD4-1CE6-4711-B91E-1DED865B206E}" destId="{1C514F1B-C648-46E6-93EB-6624E2361B3A}" srcOrd="0" destOrd="0" parTransId="{9A236679-966B-482D-BCEA-FD9090A5E237}" sibTransId="{3E29ABB6-673B-46C1-8E31-297FAFE7AE67}"/>
    <dgm:cxn modelId="{3FF46C87-79D7-425B-834B-940532BC0A71}" type="presOf" srcId="{231CAEE3-2008-41D0-A148-72CB2D3736BC}" destId="{CD409492-B7A1-460C-BA2F-F7DB6AEC19CE}" srcOrd="0" destOrd="0" presId="urn:microsoft.com/office/officeart/2005/8/layout/bProcess4"/>
    <dgm:cxn modelId="{F07AA851-69F9-491C-A423-C87227B519C6}" type="presOf" srcId="{55DED738-8219-4792-90A3-6B4D46916EE0}" destId="{2BFA5AB5-F6B2-4C4B-AF6B-FCEED6E1BC0C}" srcOrd="0" destOrd="0" presId="urn:microsoft.com/office/officeart/2005/8/layout/bProcess4"/>
    <dgm:cxn modelId="{1E0ACF3A-1AA6-4CA8-97A2-300948C29A6B}" type="presOf" srcId="{DAF8B891-EBD0-4835-A4FA-2321240F3FF7}" destId="{A6A8C926-CCA6-40CD-B35B-9B7CB0530E99}" srcOrd="0" destOrd="0" presId="urn:microsoft.com/office/officeart/2005/8/layout/bProcess4"/>
    <dgm:cxn modelId="{31A4545D-DE7F-4EB8-8730-5E2C9480960A}" type="presOf" srcId="{1C514F1B-C648-46E6-93EB-6624E2361B3A}" destId="{CDE19242-6D4D-4534-9873-DD9617B59A6E}" srcOrd="0" destOrd="0" presId="urn:microsoft.com/office/officeart/2005/8/layout/bProcess4"/>
    <dgm:cxn modelId="{ABAD87F3-1EBB-4D53-A170-4D2C79DA94AE}" srcId="{23741DD4-1CE6-4711-B91E-1DED865B206E}" destId="{DAF8B891-EBD0-4835-A4FA-2321240F3FF7}" srcOrd="1" destOrd="0" parTransId="{B85252C2-2E1C-42E5-BFE3-FD69BCCE1516}" sibTransId="{9AA670F9-5D68-42E2-82A4-7EBC4CB5C984}"/>
    <dgm:cxn modelId="{9370471C-B72D-4AD4-9DA8-39E847CD63EE}" srcId="{23741DD4-1CE6-4711-B91E-1DED865B206E}" destId="{C0FEE74B-D2DF-4D45-BEF6-D1F28C90B217}" srcOrd="7" destOrd="0" parTransId="{F244C7A1-1C30-41CA-AE1C-37026EC2F711}" sibTransId="{93CF7867-18AD-45F0-A307-822AABFFC0C2}"/>
    <dgm:cxn modelId="{D3D09111-66F6-482A-8867-834756F7FE1C}" type="presOf" srcId="{90834712-FE0C-46E6-9C1E-FCE250D8F2D4}" destId="{2DE0AAB4-98DB-4CFE-8327-AC189469190F}" srcOrd="0" destOrd="0" presId="urn:microsoft.com/office/officeart/2005/8/layout/bProcess4"/>
    <dgm:cxn modelId="{25D109C1-564E-4975-A111-099CE7EC5B67}" srcId="{23741DD4-1CE6-4711-B91E-1DED865B206E}" destId="{07E006A7-C631-4701-AA29-AF73A9E2D89A}" srcOrd="8" destOrd="0" parTransId="{AFAFD2D7-D4CD-42FB-8F90-5C5FA99E0C44}" sibTransId="{AA3E8386-D592-4E49-9765-A06987B5C5FA}"/>
    <dgm:cxn modelId="{E3022F59-A678-4FF2-BBFC-1F9D06C17A7B}" type="presOf" srcId="{3C59D67C-4D66-4C2B-BD88-34C6E8250835}" destId="{0AFE0600-FEB2-4C16-9033-0315BEAC021D}" srcOrd="0" destOrd="0" presId="urn:microsoft.com/office/officeart/2005/8/layout/bProcess4"/>
    <dgm:cxn modelId="{FFD6C40E-F1CE-4647-A2B0-648227F97C3B}" srcId="{23741DD4-1CE6-4711-B91E-1DED865B206E}" destId="{3C59D67C-4D66-4C2B-BD88-34C6E8250835}" srcOrd="5" destOrd="0" parTransId="{243CDCC2-2BF3-4838-85A7-2E3EACF36ABD}" sibTransId="{E524BF3F-248B-4796-8123-5558DD900916}"/>
    <dgm:cxn modelId="{C501A0A9-F588-4FEA-B878-D5FAE5F07C13}" type="presOf" srcId="{FF8808DC-BF36-4A86-A958-F17C11917AB0}" destId="{C5B9A74D-B5AA-4730-9712-58777D434175}" srcOrd="0" destOrd="0" presId="urn:microsoft.com/office/officeart/2005/8/layout/bProcess4"/>
    <dgm:cxn modelId="{9690BEFF-B4E1-49F8-87BD-09D7EF3C31F4}" type="presOf" srcId="{23741DD4-1CE6-4711-B91E-1DED865B206E}" destId="{E3861D29-8DF9-494D-AD29-EB6AC259EDD6}" srcOrd="0" destOrd="0" presId="urn:microsoft.com/office/officeart/2005/8/layout/bProcess4"/>
    <dgm:cxn modelId="{4B6DA0BB-30CF-43C8-A998-AA669D00ADDC}" type="presOf" srcId="{3E29ABB6-673B-46C1-8E31-297FAFE7AE67}" destId="{5C9534F3-EC7B-4CE7-8104-A3D5F7E44303}" srcOrd="0" destOrd="0" presId="urn:microsoft.com/office/officeart/2005/8/layout/bProcess4"/>
    <dgm:cxn modelId="{5735F344-3C1C-45C2-A31C-C5EC3B3C1738}" type="presOf" srcId="{9AA670F9-5D68-42E2-82A4-7EBC4CB5C984}" destId="{AC0FF4A2-29F6-4811-9851-5F4B5B80C5B8}" srcOrd="0" destOrd="0" presId="urn:microsoft.com/office/officeart/2005/8/layout/bProcess4"/>
    <dgm:cxn modelId="{6AA7A6AD-D65D-4A1C-ADFA-DE578743EA14}" type="presOf" srcId="{41EBBCE4-970A-47D7-AF61-F5997E53D533}" destId="{132BBF65-A21F-4B1D-A449-50AF47F29FA8}" srcOrd="0" destOrd="0" presId="urn:microsoft.com/office/officeart/2005/8/layout/bProcess4"/>
    <dgm:cxn modelId="{AAD061A2-99E6-45C9-B532-07D3385D7E7A}" type="presOf" srcId="{93CF7867-18AD-45F0-A307-822AABFFC0C2}" destId="{59BEE32C-A65D-4681-9DAA-AB9A5739697F}" srcOrd="0" destOrd="0" presId="urn:microsoft.com/office/officeart/2005/8/layout/bProcess4"/>
    <dgm:cxn modelId="{167841F2-63F2-4B97-BE4E-214B8E31DEE7}" type="presOf" srcId="{73137F18-A3E4-4785-81B9-C1BFC3B320B1}" destId="{FB659B94-EE3A-416D-A63C-F21435F1128D}" srcOrd="0" destOrd="0" presId="urn:microsoft.com/office/officeart/2005/8/layout/bProcess4"/>
    <dgm:cxn modelId="{8EFE342A-494D-49B6-9186-FE071BE0E1B2}" type="presOf" srcId="{39A3A648-E806-4E6B-8B6D-6B112B675DC6}" destId="{C45D7C98-11F7-4D9A-B2E2-D07A1761210A}" srcOrd="0" destOrd="0" presId="urn:microsoft.com/office/officeart/2005/8/layout/bProcess4"/>
    <dgm:cxn modelId="{EC79563C-DF0F-40A6-8E3D-72F29C0860F7}" type="presOf" srcId="{C0FEE74B-D2DF-4D45-BEF6-D1F28C90B217}" destId="{E31C16F0-B7FA-4004-951A-5596D3B1FFC2}" srcOrd="0" destOrd="0" presId="urn:microsoft.com/office/officeart/2005/8/layout/bProcess4"/>
    <dgm:cxn modelId="{9AA12B0F-9C75-41C4-9847-BBC74FC71509}" type="presOf" srcId="{E524BF3F-248B-4796-8123-5558DD900916}" destId="{15755F0C-860D-4B28-90FC-E99200887837}" srcOrd="0" destOrd="0" presId="urn:microsoft.com/office/officeart/2005/8/layout/bProcess4"/>
    <dgm:cxn modelId="{0D83F98A-F902-4833-835C-2528EE509E4D}" type="presOf" srcId="{07E006A7-C631-4701-AA29-AF73A9E2D89A}" destId="{FD849325-02DD-4BD3-BC7C-3FFF53CB29BF}" srcOrd="0" destOrd="0" presId="urn:microsoft.com/office/officeart/2005/8/layout/bProcess4"/>
    <dgm:cxn modelId="{69D29A00-CFF3-40C5-87A7-597E47374B53}" type="presOf" srcId="{1B841A6F-933A-44B1-861C-B047054C04D3}" destId="{D236FBCE-DFB4-429F-8BF6-A95DE4F860F9}" srcOrd="0" destOrd="0" presId="urn:microsoft.com/office/officeart/2005/8/layout/bProcess4"/>
    <dgm:cxn modelId="{FA8A1A51-6F15-4B3B-A11D-293C5957CA2F}" srcId="{23741DD4-1CE6-4711-B91E-1DED865B206E}" destId="{FF8808DC-BF36-4A86-A958-F17C11917AB0}" srcOrd="4" destOrd="0" parTransId="{0DF9A69A-6A3E-4DB6-A0F6-7798879D895D}" sibTransId="{90834712-FE0C-46E6-9C1E-FCE250D8F2D4}"/>
    <dgm:cxn modelId="{426E66BA-9E70-447E-809F-7A33AAC4389C}" srcId="{23741DD4-1CE6-4711-B91E-1DED865B206E}" destId="{39A3A648-E806-4E6B-8B6D-6B112B675DC6}" srcOrd="3" destOrd="0" parTransId="{841B7AAE-F272-45DC-9C92-E9C55E03E40E}" sibTransId="{73137F18-A3E4-4785-81B9-C1BFC3B320B1}"/>
    <dgm:cxn modelId="{7BD2A6DB-B23C-4D89-8D74-0E278C86C5A6}" srcId="{23741DD4-1CE6-4711-B91E-1DED865B206E}" destId="{231CAEE3-2008-41D0-A148-72CB2D3736BC}" srcOrd="6" destOrd="0" parTransId="{4B4D3B67-796C-45F2-BB01-A589FBED9028}" sibTransId="{1B841A6F-933A-44B1-861C-B047054C04D3}"/>
    <dgm:cxn modelId="{A9F8AC5B-4B6B-4F38-B4E0-ECE5355C67C3}" srcId="{23741DD4-1CE6-4711-B91E-1DED865B206E}" destId="{41EBBCE4-970A-47D7-AF61-F5997E53D533}" srcOrd="2" destOrd="0" parTransId="{57ED9BBF-A82A-479E-B856-E7BDD4FF3512}" sibTransId="{55DED738-8219-4792-90A3-6B4D46916EE0}"/>
    <dgm:cxn modelId="{1FDECD17-2E6E-4FAC-9241-CABBEE178108}" type="presParOf" srcId="{E3861D29-8DF9-494D-AD29-EB6AC259EDD6}" destId="{501DD29F-E206-46D5-B337-5A6AA4BD7FEC}" srcOrd="0" destOrd="0" presId="urn:microsoft.com/office/officeart/2005/8/layout/bProcess4"/>
    <dgm:cxn modelId="{02175B91-90EF-425E-A653-1CFC63CAAFD7}" type="presParOf" srcId="{501DD29F-E206-46D5-B337-5A6AA4BD7FEC}" destId="{EDA4DD30-AF1C-43D0-BE4A-50B08D2685E3}" srcOrd="0" destOrd="0" presId="urn:microsoft.com/office/officeart/2005/8/layout/bProcess4"/>
    <dgm:cxn modelId="{DEFE0BAA-B7A0-498C-B3A4-1A10C443C047}" type="presParOf" srcId="{501DD29F-E206-46D5-B337-5A6AA4BD7FEC}" destId="{CDE19242-6D4D-4534-9873-DD9617B59A6E}" srcOrd="1" destOrd="0" presId="urn:microsoft.com/office/officeart/2005/8/layout/bProcess4"/>
    <dgm:cxn modelId="{CA5F6E1F-8D42-4FB2-841B-0DB2CE43FA92}" type="presParOf" srcId="{E3861D29-8DF9-494D-AD29-EB6AC259EDD6}" destId="{5C9534F3-EC7B-4CE7-8104-A3D5F7E44303}" srcOrd="1" destOrd="0" presId="urn:microsoft.com/office/officeart/2005/8/layout/bProcess4"/>
    <dgm:cxn modelId="{96CF55FE-E1DF-4118-B155-79A9F41B5C32}" type="presParOf" srcId="{E3861D29-8DF9-494D-AD29-EB6AC259EDD6}" destId="{1B0AE603-928A-480D-AD6D-15EEE683E2C8}" srcOrd="2" destOrd="0" presId="urn:microsoft.com/office/officeart/2005/8/layout/bProcess4"/>
    <dgm:cxn modelId="{BC6BECB0-F98F-4029-99D3-9147C37471F1}" type="presParOf" srcId="{1B0AE603-928A-480D-AD6D-15EEE683E2C8}" destId="{DBC57F2B-5B79-419D-B9C7-E01AB584EA1B}" srcOrd="0" destOrd="0" presId="urn:microsoft.com/office/officeart/2005/8/layout/bProcess4"/>
    <dgm:cxn modelId="{7D3E0E52-B938-47CB-B8C7-83D458E6FAB8}" type="presParOf" srcId="{1B0AE603-928A-480D-AD6D-15EEE683E2C8}" destId="{A6A8C926-CCA6-40CD-B35B-9B7CB0530E99}" srcOrd="1" destOrd="0" presId="urn:microsoft.com/office/officeart/2005/8/layout/bProcess4"/>
    <dgm:cxn modelId="{AD3490BD-A120-4EAC-8A88-578477360084}" type="presParOf" srcId="{E3861D29-8DF9-494D-AD29-EB6AC259EDD6}" destId="{AC0FF4A2-29F6-4811-9851-5F4B5B80C5B8}" srcOrd="3" destOrd="0" presId="urn:microsoft.com/office/officeart/2005/8/layout/bProcess4"/>
    <dgm:cxn modelId="{7A0D74A4-0DFB-4D66-B6FD-F4FD460EBA00}" type="presParOf" srcId="{E3861D29-8DF9-494D-AD29-EB6AC259EDD6}" destId="{F4ABC9EF-0EFD-4DB6-BBFF-976E6F2F45CF}" srcOrd="4" destOrd="0" presId="urn:microsoft.com/office/officeart/2005/8/layout/bProcess4"/>
    <dgm:cxn modelId="{A9D5845B-EFEB-48AC-8488-FB0D2E6DB981}" type="presParOf" srcId="{F4ABC9EF-0EFD-4DB6-BBFF-976E6F2F45CF}" destId="{9B08C231-1CF5-4BAD-9DE5-569B19B9413B}" srcOrd="0" destOrd="0" presId="urn:microsoft.com/office/officeart/2005/8/layout/bProcess4"/>
    <dgm:cxn modelId="{EABCDD79-01FC-4B72-AF20-7155BF098E8B}" type="presParOf" srcId="{F4ABC9EF-0EFD-4DB6-BBFF-976E6F2F45CF}" destId="{132BBF65-A21F-4B1D-A449-50AF47F29FA8}" srcOrd="1" destOrd="0" presId="urn:microsoft.com/office/officeart/2005/8/layout/bProcess4"/>
    <dgm:cxn modelId="{BDE1EA1B-607B-47BE-862C-E7120B50A512}" type="presParOf" srcId="{E3861D29-8DF9-494D-AD29-EB6AC259EDD6}" destId="{2BFA5AB5-F6B2-4C4B-AF6B-FCEED6E1BC0C}" srcOrd="5" destOrd="0" presId="urn:microsoft.com/office/officeart/2005/8/layout/bProcess4"/>
    <dgm:cxn modelId="{5629DC2E-CAD2-4319-A9A2-CF887077627A}" type="presParOf" srcId="{E3861D29-8DF9-494D-AD29-EB6AC259EDD6}" destId="{0E110217-10DE-4675-8D6B-C9D0325E47A5}" srcOrd="6" destOrd="0" presId="urn:microsoft.com/office/officeart/2005/8/layout/bProcess4"/>
    <dgm:cxn modelId="{064407DE-DD97-4CF9-A0E7-E95C22DB6AA8}" type="presParOf" srcId="{0E110217-10DE-4675-8D6B-C9D0325E47A5}" destId="{EFF25FCF-DC76-4F8E-8E08-DA162DE81352}" srcOrd="0" destOrd="0" presId="urn:microsoft.com/office/officeart/2005/8/layout/bProcess4"/>
    <dgm:cxn modelId="{3B239247-38BA-4F0F-A036-C9B6D113F743}" type="presParOf" srcId="{0E110217-10DE-4675-8D6B-C9D0325E47A5}" destId="{C45D7C98-11F7-4D9A-B2E2-D07A1761210A}" srcOrd="1" destOrd="0" presId="urn:microsoft.com/office/officeart/2005/8/layout/bProcess4"/>
    <dgm:cxn modelId="{83E6D6E4-2D2D-4A8E-9A86-DC628892CBA3}" type="presParOf" srcId="{E3861D29-8DF9-494D-AD29-EB6AC259EDD6}" destId="{FB659B94-EE3A-416D-A63C-F21435F1128D}" srcOrd="7" destOrd="0" presId="urn:microsoft.com/office/officeart/2005/8/layout/bProcess4"/>
    <dgm:cxn modelId="{8591EA91-5933-45D2-8D2E-14F46ED41E97}" type="presParOf" srcId="{E3861D29-8DF9-494D-AD29-EB6AC259EDD6}" destId="{83DFC6AA-D15E-4CFE-BF4A-4A5D559ABE69}" srcOrd="8" destOrd="0" presId="urn:microsoft.com/office/officeart/2005/8/layout/bProcess4"/>
    <dgm:cxn modelId="{A40A6561-7B14-42F5-95FB-26307242FE73}" type="presParOf" srcId="{83DFC6AA-D15E-4CFE-BF4A-4A5D559ABE69}" destId="{22CDBFDE-A7FB-4FB6-94C5-21BEA20BEC55}" srcOrd="0" destOrd="0" presId="urn:microsoft.com/office/officeart/2005/8/layout/bProcess4"/>
    <dgm:cxn modelId="{512455B8-47B4-4DD9-97D7-0545645D0C78}" type="presParOf" srcId="{83DFC6AA-D15E-4CFE-BF4A-4A5D559ABE69}" destId="{C5B9A74D-B5AA-4730-9712-58777D434175}" srcOrd="1" destOrd="0" presId="urn:microsoft.com/office/officeart/2005/8/layout/bProcess4"/>
    <dgm:cxn modelId="{38304C7B-E635-453E-8102-4ABC5917AAD7}" type="presParOf" srcId="{E3861D29-8DF9-494D-AD29-EB6AC259EDD6}" destId="{2DE0AAB4-98DB-4CFE-8327-AC189469190F}" srcOrd="9" destOrd="0" presId="urn:microsoft.com/office/officeart/2005/8/layout/bProcess4"/>
    <dgm:cxn modelId="{83D31E53-BE98-4DF8-BB48-8687B4B918C0}" type="presParOf" srcId="{E3861D29-8DF9-494D-AD29-EB6AC259EDD6}" destId="{B4613099-40B6-4ABD-9122-E7F9FAFA605C}" srcOrd="10" destOrd="0" presId="urn:microsoft.com/office/officeart/2005/8/layout/bProcess4"/>
    <dgm:cxn modelId="{68BA66C1-F178-4E66-9748-81A603076447}" type="presParOf" srcId="{B4613099-40B6-4ABD-9122-E7F9FAFA605C}" destId="{0FEBE009-46D6-41FB-88C9-EF858925B037}" srcOrd="0" destOrd="0" presId="urn:microsoft.com/office/officeart/2005/8/layout/bProcess4"/>
    <dgm:cxn modelId="{A43E96B5-0F6F-4152-8378-FCB84A19EB22}" type="presParOf" srcId="{B4613099-40B6-4ABD-9122-E7F9FAFA605C}" destId="{0AFE0600-FEB2-4C16-9033-0315BEAC021D}" srcOrd="1" destOrd="0" presId="urn:microsoft.com/office/officeart/2005/8/layout/bProcess4"/>
    <dgm:cxn modelId="{4C1E2D42-8BC7-4425-9E4B-862165013D01}" type="presParOf" srcId="{E3861D29-8DF9-494D-AD29-EB6AC259EDD6}" destId="{15755F0C-860D-4B28-90FC-E99200887837}" srcOrd="11" destOrd="0" presId="urn:microsoft.com/office/officeart/2005/8/layout/bProcess4"/>
    <dgm:cxn modelId="{024AAAC6-592B-4FE5-9CAA-E51B1201B0B6}" type="presParOf" srcId="{E3861D29-8DF9-494D-AD29-EB6AC259EDD6}" destId="{63BC21F1-EBF2-4BD7-B0BA-D261D3287660}" srcOrd="12" destOrd="0" presId="urn:microsoft.com/office/officeart/2005/8/layout/bProcess4"/>
    <dgm:cxn modelId="{9DFB64B2-226E-4477-B996-263130F188C1}" type="presParOf" srcId="{63BC21F1-EBF2-4BD7-B0BA-D261D3287660}" destId="{303F6154-0A2C-425B-8243-9616BC86FEDB}" srcOrd="0" destOrd="0" presId="urn:microsoft.com/office/officeart/2005/8/layout/bProcess4"/>
    <dgm:cxn modelId="{C0036790-F97D-4DD6-A645-04135F40421C}" type="presParOf" srcId="{63BC21F1-EBF2-4BD7-B0BA-D261D3287660}" destId="{CD409492-B7A1-460C-BA2F-F7DB6AEC19CE}" srcOrd="1" destOrd="0" presId="urn:microsoft.com/office/officeart/2005/8/layout/bProcess4"/>
    <dgm:cxn modelId="{25290C61-271E-481F-80EC-94B6F2CDB91B}" type="presParOf" srcId="{E3861D29-8DF9-494D-AD29-EB6AC259EDD6}" destId="{D236FBCE-DFB4-429F-8BF6-A95DE4F860F9}" srcOrd="13" destOrd="0" presId="urn:microsoft.com/office/officeart/2005/8/layout/bProcess4"/>
    <dgm:cxn modelId="{4DCEB154-B199-469A-980C-E93FBF5806D4}" type="presParOf" srcId="{E3861D29-8DF9-494D-AD29-EB6AC259EDD6}" destId="{91F53C44-2197-4B2C-A2DB-DD83C4254085}" srcOrd="14" destOrd="0" presId="urn:microsoft.com/office/officeart/2005/8/layout/bProcess4"/>
    <dgm:cxn modelId="{E8F92A84-F87D-48C5-8F9D-3861CAC6F439}" type="presParOf" srcId="{91F53C44-2197-4B2C-A2DB-DD83C4254085}" destId="{3E6B5E1F-682D-4A85-AB3A-7979A0A7412F}" srcOrd="0" destOrd="0" presId="urn:microsoft.com/office/officeart/2005/8/layout/bProcess4"/>
    <dgm:cxn modelId="{91E377C6-414B-4BAF-ACDB-692198816E7B}" type="presParOf" srcId="{91F53C44-2197-4B2C-A2DB-DD83C4254085}" destId="{E31C16F0-B7FA-4004-951A-5596D3B1FFC2}" srcOrd="1" destOrd="0" presId="urn:microsoft.com/office/officeart/2005/8/layout/bProcess4"/>
    <dgm:cxn modelId="{CEF17005-FC94-4C51-88A9-15450B197498}" type="presParOf" srcId="{E3861D29-8DF9-494D-AD29-EB6AC259EDD6}" destId="{59BEE32C-A65D-4681-9DAA-AB9A5739697F}" srcOrd="15" destOrd="0" presId="urn:microsoft.com/office/officeart/2005/8/layout/bProcess4"/>
    <dgm:cxn modelId="{BD6AA4C8-29B6-4867-883D-A3A39894579D}" type="presParOf" srcId="{E3861D29-8DF9-494D-AD29-EB6AC259EDD6}" destId="{6292CF49-9378-4312-8309-B1B42DF47D13}" srcOrd="16" destOrd="0" presId="urn:microsoft.com/office/officeart/2005/8/layout/bProcess4"/>
    <dgm:cxn modelId="{4AD7BDFB-E573-4BFA-BCEA-D8324DDEDBCB}" type="presParOf" srcId="{6292CF49-9378-4312-8309-B1B42DF47D13}" destId="{9039F1B3-12D0-4A40-BAEE-3400388C2495}" srcOrd="0" destOrd="0" presId="urn:microsoft.com/office/officeart/2005/8/layout/bProcess4"/>
    <dgm:cxn modelId="{77CE7A5C-E231-4307-9188-F2523550BD35}" type="presParOf" srcId="{6292CF49-9378-4312-8309-B1B42DF47D13}" destId="{FD849325-02DD-4BD3-BC7C-3FFF53CB29B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4ED20-BEA4-4FEE-84E0-195630BC0A06}" type="doc">
      <dgm:prSet loTypeId="urn:microsoft.com/office/officeart/2005/8/layout/target3" loCatId="list" qsTypeId="urn:microsoft.com/office/officeart/2005/8/quickstyle/simple5" qsCatId="simple" csTypeId="urn:microsoft.com/office/officeart/2005/8/colors/accent1_2" csCatId="accent1" phldr="1"/>
      <dgm:spPr/>
      <dgm:t>
        <a:bodyPr/>
        <a:lstStyle/>
        <a:p>
          <a:endParaRPr lang="ru-RU"/>
        </a:p>
      </dgm:t>
    </dgm:pt>
    <dgm:pt modelId="{78D88FBC-CB06-497A-9D7A-E367D7C12041}">
      <dgm:prSet phldrT="[Текст]" custT="1"/>
      <dgm:spPr/>
      <dgm:t>
        <a:bodyPr/>
        <a:lstStyle/>
        <a:p>
          <a:r>
            <a:rPr lang="uk-UA" sz="1800" b="1" dirty="0" smtClean="0"/>
            <a:t>Золотий запас(тонн)</a:t>
          </a:r>
          <a:endParaRPr lang="ru-RU" sz="1800" b="1" dirty="0"/>
        </a:p>
      </dgm:t>
    </dgm:pt>
    <dgm:pt modelId="{32608595-8F71-453C-89FA-B59570B18EF7}" type="parTrans" cxnId="{D2946156-65F2-4885-8D3E-D7B7050BC8C6}">
      <dgm:prSet/>
      <dgm:spPr/>
      <dgm:t>
        <a:bodyPr/>
        <a:lstStyle/>
        <a:p>
          <a:endParaRPr lang="ru-RU" sz="1800" b="1"/>
        </a:p>
      </dgm:t>
    </dgm:pt>
    <dgm:pt modelId="{D2250A50-0C15-48AD-9A07-9D1379A32F19}" type="sibTrans" cxnId="{D2946156-65F2-4885-8D3E-D7B7050BC8C6}">
      <dgm:prSet/>
      <dgm:spPr/>
      <dgm:t>
        <a:bodyPr/>
        <a:lstStyle/>
        <a:p>
          <a:endParaRPr lang="ru-RU" sz="1800" b="1"/>
        </a:p>
      </dgm:t>
    </dgm:pt>
    <dgm:pt modelId="{25CE7E2D-CDC5-4374-B21C-260781C4121D}">
      <dgm:prSet phldrT="[Текст]" custT="1"/>
      <dgm:spPr/>
      <dgm:t>
        <a:bodyPr/>
        <a:lstStyle/>
        <a:p>
          <a:r>
            <a:rPr lang="uk-UA" sz="2400" b="1" dirty="0" smtClean="0"/>
            <a:t>невідомо</a:t>
          </a:r>
          <a:endParaRPr lang="ru-RU" sz="2400" b="1" dirty="0"/>
        </a:p>
      </dgm:t>
    </dgm:pt>
    <dgm:pt modelId="{B51B5CAF-A332-4EFA-A16D-40116B884243}" type="parTrans" cxnId="{72CEE704-3CBF-4D72-83F6-D2DEB4175FC7}">
      <dgm:prSet/>
      <dgm:spPr/>
      <dgm:t>
        <a:bodyPr/>
        <a:lstStyle/>
        <a:p>
          <a:endParaRPr lang="ru-RU" sz="1800" b="1"/>
        </a:p>
      </dgm:t>
    </dgm:pt>
    <dgm:pt modelId="{C05F6346-C384-423B-9307-EE0F0BEC6E87}" type="sibTrans" cxnId="{72CEE704-3CBF-4D72-83F6-D2DEB4175FC7}">
      <dgm:prSet/>
      <dgm:spPr/>
      <dgm:t>
        <a:bodyPr/>
        <a:lstStyle/>
        <a:p>
          <a:endParaRPr lang="ru-RU" sz="1800" b="1"/>
        </a:p>
      </dgm:t>
    </dgm:pt>
    <dgm:pt modelId="{1A8B5772-C6AA-4FB0-AADB-645C5B6B71AC}">
      <dgm:prSet phldrT="[Текст]" custT="1"/>
      <dgm:spPr/>
      <dgm:t>
        <a:bodyPr/>
        <a:lstStyle/>
        <a:p>
          <a:r>
            <a:rPr lang="uk-UA" sz="2400" b="1" dirty="0" smtClean="0"/>
            <a:t>240</a:t>
          </a:r>
          <a:endParaRPr lang="ru-RU" sz="2400" b="1" dirty="0"/>
        </a:p>
      </dgm:t>
    </dgm:pt>
    <dgm:pt modelId="{93BD958F-0439-417E-BE75-A1CBD0FC13C3}" type="parTrans" cxnId="{61267F7A-6339-4858-BB0C-5BD95D83CCAD}">
      <dgm:prSet/>
      <dgm:spPr/>
      <dgm:t>
        <a:bodyPr/>
        <a:lstStyle/>
        <a:p>
          <a:endParaRPr lang="ru-RU" sz="1800" b="1"/>
        </a:p>
      </dgm:t>
    </dgm:pt>
    <dgm:pt modelId="{67808CE4-34C8-42A1-B08D-4A723B91801B}" type="sibTrans" cxnId="{61267F7A-6339-4858-BB0C-5BD95D83CCAD}">
      <dgm:prSet/>
      <dgm:spPr/>
      <dgm:t>
        <a:bodyPr/>
        <a:lstStyle/>
        <a:p>
          <a:endParaRPr lang="ru-RU" sz="1800" b="1"/>
        </a:p>
      </dgm:t>
    </dgm:pt>
    <dgm:pt modelId="{33F2FC29-00B0-4D83-A963-874638C2ECCF}">
      <dgm:prSet phldrT="[Текст]" custT="1"/>
      <dgm:spPr/>
      <dgm:t>
        <a:bodyPr/>
        <a:lstStyle/>
        <a:p>
          <a:r>
            <a:rPr lang="uk-UA" sz="1800" b="1" dirty="0" smtClean="0"/>
            <a:t>Зовнішній борг (</a:t>
          </a:r>
          <a:r>
            <a:rPr lang="uk-UA" sz="1800" b="1" dirty="0" err="1" smtClean="0"/>
            <a:t>мрлд</a:t>
          </a:r>
          <a:r>
            <a:rPr lang="uk-UA" sz="1800" b="1" dirty="0" smtClean="0"/>
            <a:t> </a:t>
          </a:r>
          <a:r>
            <a:rPr lang="en-US" sz="1800" b="1" dirty="0" smtClean="0"/>
            <a:t>$)</a:t>
          </a:r>
          <a:endParaRPr lang="ru-RU" sz="1800" b="1" dirty="0"/>
        </a:p>
      </dgm:t>
    </dgm:pt>
    <dgm:pt modelId="{8044F1C9-F166-4575-B54A-391EFCBB7B6A}" type="parTrans" cxnId="{A9F9719C-F30A-436B-90A3-F86E4CE69666}">
      <dgm:prSet/>
      <dgm:spPr/>
      <dgm:t>
        <a:bodyPr/>
        <a:lstStyle/>
        <a:p>
          <a:endParaRPr lang="ru-RU" sz="1800" b="1"/>
        </a:p>
      </dgm:t>
    </dgm:pt>
    <dgm:pt modelId="{E8ADD992-C8D2-4B4C-9450-EB3CF50BEF04}" type="sibTrans" cxnId="{A9F9719C-F30A-436B-90A3-F86E4CE69666}">
      <dgm:prSet/>
      <dgm:spPr/>
      <dgm:t>
        <a:bodyPr/>
        <a:lstStyle/>
        <a:p>
          <a:endParaRPr lang="ru-RU" sz="1800" b="1"/>
        </a:p>
      </dgm:t>
    </dgm:pt>
    <dgm:pt modelId="{2476BDAB-DD00-4D52-AA2F-5B6D99677774}">
      <dgm:prSet phldrT="[Текст]" custT="1"/>
      <dgm:spPr/>
      <dgm:t>
        <a:bodyPr/>
        <a:lstStyle/>
        <a:p>
          <a:r>
            <a:rPr lang="ru-RU" sz="2400" b="1" dirty="0" smtClean="0"/>
            <a:t>31,3</a:t>
          </a:r>
          <a:endParaRPr lang="ru-RU" sz="2400" b="1" dirty="0"/>
        </a:p>
      </dgm:t>
    </dgm:pt>
    <dgm:pt modelId="{71F47FE5-E61B-4DB3-B451-5C02CAD1ABCA}" type="parTrans" cxnId="{07591396-4D18-4878-A3B1-041A78A8E7F8}">
      <dgm:prSet/>
      <dgm:spPr/>
      <dgm:t>
        <a:bodyPr/>
        <a:lstStyle/>
        <a:p>
          <a:endParaRPr lang="ru-RU" sz="1800" b="1"/>
        </a:p>
      </dgm:t>
    </dgm:pt>
    <dgm:pt modelId="{E2B3DEBB-0AF3-43E6-A230-73AFE7DAA53F}" type="sibTrans" cxnId="{07591396-4D18-4878-A3B1-041A78A8E7F8}">
      <dgm:prSet/>
      <dgm:spPr/>
      <dgm:t>
        <a:bodyPr/>
        <a:lstStyle/>
        <a:p>
          <a:endParaRPr lang="ru-RU" sz="1800" b="1"/>
        </a:p>
      </dgm:t>
    </dgm:pt>
    <dgm:pt modelId="{9E54D0EA-93C6-4896-AFB1-A0BEE5245A96}">
      <dgm:prSet phldrT="[Текст]" custT="1"/>
      <dgm:spPr/>
      <dgm:t>
        <a:bodyPr/>
        <a:lstStyle/>
        <a:p>
          <a:r>
            <a:rPr lang="ru-RU" sz="2400" b="1" dirty="0" smtClean="0"/>
            <a:t>70,3</a:t>
          </a:r>
          <a:endParaRPr lang="ru-RU" sz="2400" b="1" dirty="0"/>
        </a:p>
      </dgm:t>
    </dgm:pt>
    <dgm:pt modelId="{8B2FED73-31C1-4966-BA88-83AFE769FDFD}" type="parTrans" cxnId="{A2F76458-7DD7-4F78-84A7-04D42DA3A911}">
      <dgm:prSet/>
      <dgm:spPr/>
      <dgm:t>
        <a:bodyPr/>
        <a:lstStyle/>
        <a:p>
          <a:endParaRPr lang="ru-RU" sz="1800" b="1"/>
        </a:p>
      </dgm:t>
    </dgm:pt>
    <dgm:pt modelId="{39B27F3E-31DB-4D35-AC13-A96F326DB5DD}" type="sibTrans" cxnId="{A2F76458-7DD7-4F78-84A7-04D42DA3A911}">
      <dgm:prSet/>
      <dgm:spPr/>
      <dgm:t>
        <a:bodyPr/>
        <a:lstStyle/>
        <a:p>
          <a:endParaRPr lang="ru-RU" sz="1800" b="1"/>
        </a:p>
      </dgm:t>
    </dgm:pt>
    <dgm:pt modelId="{9046315D-6FA0-4BB3-9164-A5160A4A4A79}">
      <dgm:prSet phldrT="[Текст]" custT="1"/>
      <dgm:spPr/>
      <dgm:t>
        <a:bodyPr/>
        <a:lstStyle/>
        <a:p>
          <a:r>
            <a:rPr lang="uk-UA" sz="1800" b="1" dirty="0" smtClean="0"/>
            <a:t>Офіційний курс рубля</a:t>
          </a:r>
          <a:endParaRPr lang="ru-RU" sz="1800" b="1" dirty="0"/>
        </a:p>
      </dgm:t>
    </dgm:pt>
    <dgm:pt modelId="{D8C57D55-B1FF-4A39-83DC-A84C9CAA4888}" type="parTrans" cxnId="{4D160289-02C6-449E-A2B4-EC079A86C8A7}">
      <dgm:prSet/>
      <dgm:spPr/>
      <dgm:t>
        <a:bodyPr/>
        <a:lstStyle/>
        <a:p>
          <a:endParaRPr lang="ru-RU" sz="1800" b="1"/>
        </a:p>
      </dgm:t>
    </dgm:pt>
    <dgm:pt modelId="{5B34B4BB-4B4A-4099-B268-4990EC527255}" type="sibTrans" cxnId="{4D160289-02C6-449E-A2B4-EC079A86C8A7}">
      <dgm:prSet/>
      <dgm:spPr/>
      <dgm:t>
        <a:bodyPr/>
        <a:lstStyle/>
        <a:p>
          <a:endParaRPr lang="ru-RU" sz="1800" b="1"/>
        </a:p>
      </dgm:t>
    </dgm:pt>
    <dgm:pt modelId="{93235485-AA78-49AC-9C76-7B3B58DDC5C1}">
      <dgm:prSet phldrT="[Текст]" custT="1"/>
      <dgm:spPr/>
      <dgm:t>
        <a:bodyPr/>
        <a:lstStyle/>
        <a:p>
          <a:r>
            <a:rPr lang="uk-UA" sz="2400" b="1" dirty="0" smtClean="0"/>
            <a:t>0,64 рубля</a:t>
          </a:r>
          <a:endParaRPr lang="ru-RU" sz="2400" b="1" dirty="0"/>
        </a:p>
      </dgm:t>
    </dgm:pt>
    <dgm:pt modelId="{92996FA9-E18B-4CCA-93F8-44BE38A749C1}" type="parTrans" cxnId="{A6150BAF-C393-47F6-BC91-933188276DCB}">
      <dgm:prSet/>
      <dgm:spPr/>
      <dgm:t>
        <a:bodyPr/>
        <a:lstStyle/>
        <a:p>
          <a:endParaRPr lang="ru-RU" sz="1800" b="1"/>
        </a:p>
      </dgm:t>
    </dgm:pt>
    <dgm:pt modelId="{D9642FE7-4351-4F49-ADD8-A522533CAD0A}" type="sibTrans" cxnId="{A6150BAF-C393-47F6-BC91-933188276DCB}">
      <dgm:prSet/>
      <dgm:spPr/>
      <dgm:t>
        <a:bodyPr/>
        <a:lstStyle/>
        <a:p>
          <a:endParaRPr lang="ru-RU" sz="1800" b="1"/>
        </a:p>
      </dgm:t>
    </dgm:pt>
    <dgm:pt modelId="{DF67BE42-5015-4E5A-8D55-9A2D3F2EBCB0}">
      <dgm:prSet phldrT="[Текст]" custT="1"/>
      <dgm:spPr/>
      <dgm:t>
        <a:bodyPr/>
        <a:lstStyle/>
        <a:p>
          <a:r>
            <a:rPr lang="uk-UA" sz="2400" b="1" dirty="0" smtClean="0"/>
            <a:t>90 рублів</a:t>
          </a:r>
          <a:endParaRPr lang="ru-RU" sz="2400" b="1" dirty="0"/>
        </a:p>
      </dgm:t>
    </dgm:pt>
    <dgm:pt modelId="{28FFCCDB-334A-4E20-A6A5-AFC84368C633}" type="parTrans" cxnId="{5911DEC5-CF5C-464A-A770-0BCF90BF7D34}">
      <dgm:prSet/>
      <dgm:spPr/>
      <dgm:t>
        <a:bodyPr/>
        <a:lstStyle/>
        <a:p>
          <a:endParaRPr lang="ru-RU" sz="1800" b="1"/>
        </a:p>
      </dgm:t>
    </dgm:pt>
    <dgm:pt modelId="{F277393A-E93C-49BA-812C-1A3B59FB07CE}" type="sibTrans" cxnId="{5911DEC5-CF5C-464A-A770-0BCF90BF7D34}">
      <dgm:prSet/>
      <dgm:spPr/>
      <dgm:t>
        <a:bodyPr/>
        <a:lstStyle/>
        <a:p>
          <a:endParaRPr lang="ru-RU" sz="1800" b="1"/>
        </a:p>
      </dgm:t>
    </dgm:pt>
    <dgm:pt modelId="{95323E8B-6D57-4411-80ED-8851C8192DA2}">
      <dgm:prSet custT="1"/>
      <dgm:spPr/>
      <dgm:t>
        <a:bodyPr/>
        <a:lstStyle/>
        <a:p>
          <a:r>
            <a:rPr lang="ru-RU" sz="1800" b="1" dirty="0" err="1" smtClean="0"/>
            <a:t>Офіційні</a:t>
          </a:r>
          <a:r>
            <a:rPr lang="ru-RU" sz="1800" b="1" dirty="0" smtClean="0"/>
            <a:t> </a:t>
          </a:r>
          <a:r>
            <a:rPr lang="ru-RU" sz="1800" b="1" dirty="0" err="1" smtClean="0"/>
            <a:t>темпи</a:t>
          </a:r>
          <a:r>
            <a:rPr lang="ru-RU" sz="1800" b="1" dirty="0" smtClean="0"/>
            <a:t> </a:t>
          </a:r>
          <a:r>
            <a:rPr lang="ru-RU" sz="1800" b="1" dirty="0" err="1" smtClean="0"/>
            <a:t>зростання</a:t>
          </a:r>
          <a:r>
            <a:rPr lang="ru-RU" sz="1800" b="1" dirty="0" smtClean="0"/>
            <a:t> </a:t>
          </a:r>
          <a:r>
            <a:rPr lang="ru-RU" sz="1800" b="1" dirty="0" err="1" smtClean="0"/>
            <a:t>радянської</a:t>
          </a:r>
          <a:r>
            <a:rPr lang="ru-RU" sz="1800" b="1" dirty="0" smtClean="0"/>
            <a:t> </a:t>
          </a:r>
          <a:r>
            <a:rPr lang="ru-RU" sz="1800" b="1" dirty="0" err="1" smtClean="0"/>
            <a:t>економіки</a:t>
          </a:r>
          <a:r>
            <a:rPr lang="ru-RU" sz="1800" b="1" dirty="0" smtClean="0"/>
            <a:t/>
          </a:r>
          <a:br>
            <a:rPr lang="ru-RU" sz="1800" b="1" dirty="0" smtClean="0"/>
          </a:br>
          <a:endParaRPr lang="ru-RU" sz="1800" b="1" dirty="0"/>
        </a:p>
      </dgm:t>
    </dgm:pt>
    <dgm:pt modelId="{02422A42-1A87-40F9-A608-5916440E41E7}" type="parTrans" cxnId="{F38CC4BC-BF34-4DD8-B87F-A411822EB707}">
      <dgm:prSet/>
      <dgm:spPr/>
      <dgm:t>
        <a:bodyPr/>
        <a:lstStyle/>
        <a:p>
          <a:endParaRPr lang="ru-RU" sz="1800" b="1"/>
        </a:p>
      </dgm:t>
    </dgm:pt>
    <dgm:pt modelId="{4288ADD4-9103-4CAD-A326-A02AB004443E}" type="sibTrans" cxnId="{F38CC4BC-BF34-4DD8-B87F-A411822EB707}">
      <dgm:prSet/>
      <dgm:spPr/>
      <dgm:t>
        <a:bodyPr/>
        <a:lstStyle/>
        <a:p>
          <a:endParaRPr lang="ru-RU" sz="1800" b="1"/>
        </a:p>
      </dgm:t>
    </dgm:pt>
    <dgm:pt modelId="{B5A67EC7-A6B4-48CA-80BD-82BE10E85B05}">
      <dgm:prSet custT="1"/>
      <dgm:spPr/>
      <dgm:t>
        <a:bodyPr/>
        <a:lstStyle/>
        <a:p>
          <a:r>
            <a:rPr lang="uk-UA" sz="2400" b="1" dirty="0" smtClean="0"/>
            <a:t>+2,3%</a:t>
          </a:r>
          <a:endParaRPr lang="ru-RU" sz="2400" b="1" dirty="0"/>
        </a:p>
      </dgm:t>
    </dgm:pt>
    <dgm:pt modelId="{F3256523-5BAE-4ABB-AAEE-0040552548F4}" type="parTrans" cxnId="{C3D27995-2AFD-4509-B649-9D34918507BE}">
      <dgm:prSet/>
      <dgm:spPr/>
      <dgm:t>
        <a:bodyPr/>
        <a:lstStyle/>
        <a:p>
          <a:endParaRPr lang="ru-RU" sz="1800" b="1"/>
        </a:p>
      </dgm:t>
    </dgm:pt>
    <dgm:pt modelId="{369FD5DB-C713-4B29-A10D-77CC79E86E00}" type="sibTrans" cxnId="{C3D27995-2AFD-4509-B649-9D34918507BE}">
      <dgm:prSet/>
      <dgm:spPr/>
      <dgm:t>
        <a:bodyPr/>
        <a:lstStyle/>
        <a:p>
          <a:endParaRPr lang="ru-RU" sz="1800" b="1"/>
        </a:p>
      </dgm:t>
    </dgm:pt>
    <dgm:pt modelId="{8320D3D5-9EB3-4F6B-908E-ADDE70DD8E9E}">
      <dgm:prSet custT="1"/>
      <dgm:spPr/>
      <dgm:t>
        <a:bodyPr/>
        <a:lstStyle/>
        <a:p>
          <a:r>
            <a:rPr lang="uk-UA" sz="2400" b="1" dirty="0" smtClean="0"/>
            <a:t>-11%</a:t>
          </a:r>
          <a:endParaRPr lang="ru-RU" sz="2400" b="1" dirty="0"/>
        </a:p>
      </dgm:t>
    </dgm:pt>
    <dgm:pt modelId="{B7B50CD8-0FFD-4435-82F5-9BF2D7968474}" type="parTrans" cxnId="{2A05FC22-8262-4D5F-8E24-8DD0AAD3BBFE}">
      <dgm:prSet/>
      <dgm:spPr/>
      <dgm:t>
        <a:bodyPr/>
        <a:lstStyle/>
        <a:p>
          <a:endParaRPr lang="ru-RU" sz="1800" b="1"/>
        </a:p>
      </dgm:t>
    </dgm:pt>
    <dgm:pt modelId="{747C3B6E-2974-4590-9DBA-9D86304E1687}" type="sibTrans" cxnId="{2A05FC22-8262-4D5F-8E24-8DD0AAD3BBFE}">
      <dgm:prSet/>
      <dgm:spPr/>
      <dgm:t>
        <a:bodyPr/>
        <a:lstStyle/>
        <a:p>
          <a:endParaRPr lang="ru-RU" sz="1800" b="1"/>
        </a:p>
      </dgm:t>
    </dgm:pt>
    <dgm:pt modelId="{C783A244-216D-45FE-A787-BB692B7A9F53}" type="pres">
      <dgm:prSet presAssocID="{F914ED20-BEA4-4FEE-84E0-195630BC0A06}" presName="Name0" presStyleCnt="0">
        <dgm:presLayoutVars>
          <dgm:chMax val="7"/>
          <dgm:dir/>
          <dgm:animLvl val="lvl"/>
          <dgm:resizeHandles val="exact"/>
        </dgm:presLayoutVars>
      </dgm:prSet>
      <dgm:spPr/>
    </dgm:pt>
    <dgm:pt modelId="{2E4186C0-8EEB-4B06-BD98-69F1B9304B22}" type="pres">
      <dgm:prSet presAssocID="{78D88FBC-CB06-497A-9D7A-E367D7C12041}" presName="circle1" presStyleLbl="node1" presStyleIdx="0" presStyleCnt="4"/>
      <dgm:spPr/>
    </dgm:pt>
    <dgm:pt modelId="{B7FFFF31-A717-4BFE-858C-38FE98A9ADCA}" type="pres">
      <dgm:prSet presAssocID="{78D88FBC-CB06-497A-9D7A-E367D7C12041}" presName="space" presStyleCnt="0"/>
      <dgm:spPr/>
    </dgm:pt>
    <dgm:pt modelId="{ECFF6BB6-8818-4BC0-8542-FAFEEEE12ABD}" type="pres">
      <dgm:prSet presAssocID="{78D88FBC-CB06-497A-9D7A-E367D7C12041}" presName="rect1" presStyleLbl="alignAcc1" presStyleIdx="0" presStyleCnt="4"/>
      <dgm:spPr/>
    </dgm:pt>
    <dgm:pt modelId="{454B702D-7257-4A70-B811-5F92B8C64732}" type="pres">
      <dgm:prSet presAssocID="{33F2FC29-00B0-4D83-A963-874638C2ECCF}" presName="vertSpace2" presStyleLbl="node1" presStyleIdx="0" presStyleCnt="4"/>
      <dgm:spPr/>
    </dgm:pt>
    <dgm:pt modelId="{DADA077A-2E00-4E95-B995-66C7959C88A4}" type="pres">
      <dgm:prSet presAssocID="{33F2FC29-00B0-4D83-A963-874638C2ECCF}" presName="circle2" presStyleLbl="node1" presStyleIdx="1" presStyleCnt="4"/>
      <dgm:spPr/>
    </dgm:pt>
    <dgm:pt modelId="{D5BA6584-40EB-4A77-976F-651C1AB7B8EC}" type="pres">
      <dgm:prSet presAssocID="{33F2FC29-00B0-4D83-A963-874638C2ECCF}" presName="rect2" presStyleLbl="alignAcc1" presStyleIdx="1" presStyleCnt="4"/>
      <dgm:spPr/>
      <dgm:t>
        <a:bodyPr/>
        <a:lstStyle/>
        <a:p>
          <a:endParaRPr lang="ru-RU"/>
        </a:p>
      </dgm:t>
    </dgm:pt>
    <dgm:pt modelId="{A1698930-332C-480C-98CF-EF29B00AE07A}" type="pres">
      <dgm:prSet presAssocID="{9046315D-6FA0-4BB3-9164-A5160A4A4A79}" presName="vertSpace3" presStyleLbl="node1" presStyleIdx="1" presStyleCnt="4"/>
      <dgm:spPr/>
    </dgm:pt>
    <dgm:pt modelId="{C00F44A6-3CB0-4485-965B-33B8169F738D}" type="pres">
      <dgm:prSet presAssocID="{9046315D-6FA0-4BB3-9164-A5160A4A4A79}" presName="circle3" presStyleLbl="node1" presStyleIdx="2" presStyleCnt="4"/>
      <dgm:spPr/>
    </dgm:pt>
    <dgm:pt modelId="{CF701B8E-E948-41FF-998A-38BA4F221421}" type="pres">
      <dgm:prSet presAssocID="{9046315D-6FA0-4BB3-9164-A5160A4A4A79}" presName="rect3" presStyleLbl="alignAcc1" presStyleIdx="2" presStyleCnt="4"/>
      <dgm:spPr/>
      <dgm:t>
        <a:bodyPr/>
        <a:lstStyle/>
        <a:p>
          <a:endParaRPr lang="ru-RU"/>
        </a:p>
      </dgm:t>
    </dgm:pt>
    <dgm:pt modelId="{0587D703-4FE0-4200-9997-362C8D92AA67}" type="pres">
      <dgm:prSet presAssocID="{95323E8B-6D57-4411-80ED-8851C8192DA2}" presName="vertSpace4" presStyleLbl="node1" presStyleIdx="2" presStyleCnt="4"/>
      <dgm:spPr/>
    </dgm:pt>
    <dgm:pt modelId="{BD2F24FD-7A03-460B-B710-73094BFB002D}" type="pres">
      <dgm:prSet presAssocID="{95323E8B-6D57-4411-80ED-8851C8192DA2}" presName="circle4" presStyleLbl="node1" presStyleIdx="3" presStyleCnt="4"/>
      <dgm:spPr/>
    </dgm:pt>
    <dgm:pt modelId="{1A450ECC-7C59-4090-A0A8-0E0FA5BFE7B0}" type="pres">
      <dgm:prSet presAssocID="{95323E8B-6D57-4411-80ED-8851C8192DA2}" presName="rect4" presStyleLbl="alignAcc1" presStyleIdx="3" presStyleCnt="4"/>
      <dgm:spPr/>
      <dgm:t>
        <a:bodyPr/>
        <a:lstStyle/>
        <a:p>
          <a:endParaRPr lang="ru-RU"/>
        </a:p>
      </dgm:t>
    </dgm:pt>
    <dgm:pt modelId="{4B72C5C2-AAE2-459A-A8F2-22913B27B6BC}" type="pres">
      <dgm:prSet presAssocID="{78D88FBC-CB06-497A-9D7A-E367D7C12041}" presName="rect1ParTx" presStyleLbl="alignAcc1" presStyleIdx="3" presStyleCnt="4">
        <dgm:presLayoutVars>
          <dgm:chMax val="1"/>
          <dgm:bulletEnabled val="1"/>
        </dgm:presLayoutVars>
      </dgm:prSet>
      <dgm:spPr/>
    </dgm:pt>
    <dgm:pt modelId="{2101F6AA-7D6C-4D71-AB36-AE1078FBC0F4}" type="pres">
      <dgm:prSet presAssocID="{78D88FBC-CB06-497A-9D7A-E367D7C12041}" presName="rect1ChTx" presStyleLbl="alignAcc1" presStyleIdx="3" presStyleCnt="4">
        <dgm:presLayoutVars>
          <dgm:bulletEnabled val="1"/>
        </dgm:presLayoutVars>
      </dgm:prSet>
      <dgm:spPr/>
    </dgm:pt>
    <dgm:pt modelId="{7830F8B7-B2BA-47B1-ABD1-2B4F96CA5DDB}" type="pres">
      <dgm:prSet presAssocID="{33F2FC29-00B0-4D83-A963-874638C2ECCF}" presName="rect2ParTx" presStyleLbl="alignAcc1" presStyleIdx="3" presStyleCnt="4">
        <dgm:presLayoutVars>
          <dgm:chMax val="1"/>
          <dgm:bulletEnabled val="1"/>
        </dgm:presLayoutVars>
      </dgm:prSet>
      <dgm:spPr/>
      <dgm:t>
        <a:bodyPr/>
        <a:lstStyle/>
        <a:p>
          <a:endParaRPr lang="ru-RU"/>
        </a:p>
      </dgm:t>
    </dgm:pt>
    <dgm:pt modelId="{BA745958-A65C-451A-9EA0-2919DDAF0B55}" type="pres">
      <dgm:prSet presAssocID="{33F2FC29-00B0-4D83-A963-874638C2ECCF}" presName="rect2ChTx" presStyleLbl="alignAcc1" presStyleIdx="3" presStyleCnt="4">
        <dgm:presLayoutVars>
          <dgm:bulletEnabled val="1"/>
        </dgm:presLayoutVars>
      </dgm:prSet>
      <dgm:spPr/>
    </dgm:pt>
    <dgm:pt modelId="{D9465781-2885-4578-BEF5-43D16CAF3B6D}" type="pres">
      <dgm:prSet presAssocID="{9046315D-6FA0-4BB3-9164-A5160A4A4A79}" presName="rect3ParTx" presStyleLbl="alignAcc1" presStyleIdx="3" presStyleCnt="4">
        <dgm:presLayoutVars>
          <dgm:chMax val="1"/>
          <dgm:bulletEnabled val="1"/>
        </dgm:presLayoutVars>
      </dgm:prSet>
      <dgm:spPr/>
      <dgm:t>
        <a:bodyPr/>
        <a:lstStyle/>
        <a:p>
          <a:endParaRPr lang="ru-RU"/>
        </a:p>
      </dgm:t>
    </dgm:pt>
    <dgm:pt modelId="{082D1BFE-38D7-419D-9DB9-A445464444EC}" type="pres">
      <dgm:prSet presAssocID="{9046315D-6FA0-4BB3-9164-A5160A4A4A79}" presName="rect3ChTx" presStyleLbl="alignAcc1" presStyleIdx="3" presStyleCnt="4">
        <dgm:presLayoutVars>
          <dgm:bulletEnabled val="1"/>
        </dgm:presLayoutVars>
      </dgm:prSet>
      <dgm:spPr/>
    </dgm:pt>
    <dgm:pt modelId="{43A6CB2D-2071-4ACE-8590-55BD74611261}" type="pres">
      <dgm:prSet presAssocID="{95323E8B-6D57-4411-80ED-8851C8192DA2}" presName="rect4ParTx" presStyleLbl="alignAcc1" presStyleIdx="3" presStyleCnt="4">
        <dgm:presLayoutVars>
          <dgm:chMax val="1"/>
          <dgm:bulletEnabled val="1"/>
        </dgm:presLayoutVars>
      </dgm:prSet>
      <dgm:spPr/>
      <dgm:t>
        <a:bodyPr/>
        <a:lstStyle/>
        <a:p>
          <a:endParaRPr lang="ru-RU"/>
        </a:p>
      </dgm:t>
    </dgm:pt>
    <dgm:pt modelId="{8DAD912E-3D71-4EE7-8B10-9B938AD3B629}" type="pres">
      <dgm:prSet presAssocID="{95323E8B-6D57-4411-80ED-8851C8192DA2}" presName="rect4ChTx" presStyleLbl="alignAcc1" presStyleIdx="3" presStyleCnt="4">
        <dgm:presLayoutVars>
          <dgm:bulletEnabled val="1"/>
        </dgm:presLayoutVars>
      </dgm:prSet>
      <dgm:spPr/>
    </dgm:pt>
  </dgm:ptLst>
  <dgm:cxnLst>
    <dgm:cxn modelId="{FD97BAA5-5079-40F0-994B-3CE2DE6BE34E}" type="presOf" srcId="{95323E8B-6D57-4411-80ED-8851C8192DA2}" destId="{1A450ECC-7C59-4090-A0A8-0E0FA5BFE7B0}" srcOrd="0" destOrd="0" presId="urn:microsoft.com/office/officeart/2005/8/layout/target3"/>
    <dgm:cxn modelId="{69E44EA9-50FF-41FE-A4CF-B4F94BAA6F69}" type="presOf" srcId="{33F2FC29-00B0-4D83-A963-874638C2ECCF}" destId="{D5BA6584-40EB-4A77-976F-651C1AB7B8EC}" srcOrd="0" destOrd="0" presId="urn:microsoft.com/office/officeart/2005/8/layout/target3"/>
    <dgm:cxn modelId="{CAFF9590-9920-4D92-9481-926D6471D42E}" type="presOf" srcId="{78D88FBC-CB06-497A-9D7A-E367D7C12041}" destId="{4B72C5C2-AAE2-459A-A8F2-22913B27B6BC}" srcOrd="1" destOrd="0" presId="urn:microsoft.com/office/officeart/2005/8/layout/target3"/>
    <dgm:cxn modelId="{11F9EF88-6B3B-4177-9578-2D586BD44E47}" type="presOf" srcId="{95323E8B-6D57-4411-80ED-8851C8192DA2}" destId="{43A6CB2D-2071-4ACE-8590-55BD74611261}" srcOrd="1" destOrd="0" presId="urn:microsoft.com/office/officeart/2005/8/layout/target3"/>
    <dgm:cxn modelId="{C1712C8E-744E-4FE8-9935-016A20B7A0BF}" type="presOf" srcId="{9046315D-6FA0-4BB3-9164-A5160A4A4A79}" destId="{CF701B8E-E948-41FF-998A-38BA4F221421}" srcOrd="0" destOrd="0" presId="urn:microsoft.com/office/officeart/2005/8/layout/target3"/>
    <dgm:cxn modelId="{07591396-4D18-4878-A3B1-041A78A8E7F8}" srcId="{33F2FC29-00B0-4D83-A963-874638C2ECCF}" destId="{2476BDAB-DD00-4D52-AA2F-5B6D99677774}" srcOrd="0" destOrd="0" parTransId="{71F47FE5-E61B-4DB3-B451-5C02CAD1ABCA}" sibTransId="{E2B3DEBB-0AF3-43E6-A230-73AFE7DAA53F}"/>
    <dgm:cxn modelId="{F17FC149-6087-46A1-8ACE-7FD77BE255BF}" type="presOf" srcId="{B5A67EC7-A6B4-48CA-80BD-82BE10E85B05}" destId="{8DAD912E-3D71-4EE7-8B10-9B938AD3B629}" srcOrd="0" destOrd="0" presId="urn:microsoft.com/office/officeart/2005/8/layout/target3"/>
    <dgm:cxn modelId="{A9F9719C-F30A-436B-90A3-F86E4CE69666}" srcId="{F914ED20-BEA4-4FEE-84E0-195630BC0A06}" destId="{33F2FC29-00B0-4D83-A963-874638C2ECCF}" srcOrd="1" destOrd="0" parTransId="{8044F1C9-F166-4575-B54A-391EFCBB7B6A}" sibTransId="{E8ADD992-C8D2-4B4C-9450-EB3CF50BEF04}"/>
    <dgm:cxn modelId="{185A5E3F-D566-464C-A32A-0868BEEBB5F3}" type="presOf" srcId="{9046315D-6FA0-4BB3-9164-A5160A4A4A79}" destId="{D9465781-2885-4578-BEF5-43D16CAF3B6D}" srcOrd="1" destOrd="0" presId="urn:microsoft.com/office/officeart/2005/8/layout/target3"/>
    <dgm:cxn modelId="{00C6A30B-4716-4F56-AB83-76427A9CE225}" type="presOf" srcId="{8320D3D5-9EB3-4F6B-908E-ADDE70DD8E9E}" destId="{8DAD912E-3D71-4EE7-8B10-9B938AD3B629}" srcOrd="0" destOrd="1" presId="urn:microsoft.com/office/officeart/2005/8/layout/target3"/>
    <dgm:cxn modelId="{0DD24EB3-6CAE-4313-BD92-FFD14B307F96}" type="presOf" srcId="{1A8B5772-C6AA-4FB0-AADB-645C5B6B71AC}" destId="{2101F6AA-7D6C-4D71-AB36-AE1078FBC0F4}" srcOrd="0" destOrd="1" presId="urn:microsoft.com/office/officeart/2005/8/layout/target3"/>
    <dgm:cxn modelId="{3ECD8E8D-1349-4F10-B1B9-4D79CC26A80F}" type="presOf" srcId="{33F2FC29-00B0-4D83-A963-874638C2ECCF}" destId="{7830F8B7-B2BA-47B1-ABD1-2B4F96CA5DDB}" srcOrd="1" destOrd="0" presId="urn:microsoft.com/office/officeart/2005/8/layout/target3"/>
    <dgm:cxn modelId="{84C3841B-AFA0-4C8B-83F9-B474F2CC6EE0}" type="presOf" srcId="{F914ED20-BEA4-4FEE-84E0-195630BC0A06}" destId="{C783A244-216D-45FE-A787-BB692B7A9F53}" srcOrd="0" destOrd="0" presId="urn:microsoft.com/office/officeart/2005/8/layout/target3"/>
    <dgm:cxn modelId="{61267F7A-6339-4858-BB0C-5BD95D83CCAD}" srcId="{78D88FBC-CB06-497A-9D7A-E367D7C12041}" destId="{1A8B5772-C6AA-4FB0-AADB-645C5B6B71AC}" srcOrd="1" destOrd="0" parTransId="{93BD958F-0439-417E-BE75-A1CBD0FC13C3}" sibTransId="{67808CE4-34C8-42A1-B08D-4A723B91801B}"/>
    <dgm:cxn modelId="{C3D27995-2AFD-4509-B649-9D34918507BE}" srcId="{95323E8B-6D57-4411-80ED-8851C8192DA2}" destId="{B5A67EC7-A6B4-48CA-80BD-82BE10E85B05}" srcOrd="0" destOrd="0" parTransId="{F3256523-5BAE-4ABB-AAEE-0040552548F4}" sibTransId="{369FD5DB-C713-4B29-A10D-77CC79E86E00}"/>
    <dgm:cxn modelId="{A2F76458-7DD7-4F78-84A7-04D42DA3A911}" srcId="{33F2FC29-00B0-4D83-A963-874638C2ECCF}" destId="{9E54D0EA-93C6-4896-AFB1-A0BEE5245A96}" srcOrd="1" destOrd="0" parTransId="{8B2FED73-31C1-4966-BA88-83AFE769FDFD}" sibTransId="{39B27F3E-31DB-4D35-AC13-A96F326DB5DD}"/>
    <dgm:cxn modelId="{A6150BAF-C393-47F6-BC91-933188276DCB}" srcId="{9046315D-6FA0-4BB3-9164-A5160A4A4A79}" destId="{93235485-AA78-49AC-9C76-7B3B58DDC5C1}" srcOrd="0" destOrd="0" parTransId="{92996FA9-E18B-4CCA-93F8-44BE38A749C1}" sibTransId="{D9642FE7-4351-4F49-ADD8-A522533CAD0A}"/>
    <dgm:cxn modelId="{2A05FC22-8262-4D5F-8E24-8DD0AAD3BBFE}" srcId="{95323E8B-6D57-4411-80ED-8851C8192DA2}" destId="{8320D3D5-9EB3-4F6B-908E-ADDE70DD8E9E}" srcOrd="1" destOrd="0" parTransId="{B7B50CD8-0FFD-4435-82F5-9BF2D7968474}" sibTransId="{747C3B6E-2974-4590-9DBA-9D86304E1687}"/>
    <dgm:cxn modelId="{5911DEC5-CF5C-464A-A770-0BCF90BF7D34}" srcId="{9046315D-6FA0-4BB3-9164-A5160A4A4A79}" destId="{DF67BE42-5015-4E5A-8D55-9A2D3F2EBCB0}" srcOrd="1" destOrd="0" parTransId="{28FFCCDB-334A-4E20-A6A5-AFC84368C633}" sibTransId="{F277393A-E93C-49BA-812C-1A3B59FB07CE}"/>
    <dgm:cxn modelId="{15353B28-9C0A-43BE-AC5C-F8F1F677E656}" type="presOf" srcId="{78D88FBC-CB06-497A-9D7A-E367D7C12041}" destId="{ECFF6BB6-8818-4BC0-8542-FAFEEEE12ABD}" srcOrd="0" destOrd="0" presId="urn:microsoft.com/office/officeart/2005/8/layout/target3"/>
    <dgm:cxn modelId="{26454F40-0235-4CA2-9BC2-6566D9BE936E}" type="presOf" srcId="{25CE7E2D-CDC5-4374-B21C-260781C4121D}" destId="{2101F6AA-7D6C-4D71-AB36-AE1078FBC0F4}" srcOrd="0" destOrd="0" presId="urn:microsoft.com/office/officeart/2005/8/layout/target3"/>
    <dgm:cxn modelId="{D2946156-65F2-4885-8D3E-D7B7050BC8C6}" srcId="{F914ED20-BEA4-4FEE-84E0-195630BC0A06}" destId="{78D88FBC-CB06-497A-9D7A-E367D7C12041}" srcOrd="0" destOrd="0" parTransId="{32608595-8F71-453C-89FA-B59570B18EF7}" sibTransId="{D2250A50-0C15-48AD-9A07-9D1379A32F19}"/>
    <dgm:cxn modelId="{F38CC4BC-BF34-4DD8-B87F-A411822EB707}" srcId="{F914ED20-BEA4-4FEE-84E0-195630BC0A06}" destId="{95323E8B-6D57-4411-80ED-8851C8192DA2}" srcOrd="3" destOrd="0" parTransId="{02422A42-1A87-40F9-A608-5916440E41E7}" sibTransId="{4288ADD4-9103-4CAD-A326-A02AB004443E}"/>
    <dgm:cxn modelId="{503F0418-23D7-43EE-A212-26D8DD6B631E}" type="presOf" srcId="{9E54D0EA-93C6-4896-AFB1-A0BEE5245A96}" destId="{BA745958-A65C-451A-9EA0-2919DDAF0B55}" srcOrd="0" destOrd="1" presId="urn:microsoft.com/office/officeart/2005/8/layout/target3"/>
    <dgm:cxn modelId="{72CEE704-3CBF-4D72-83F6-D2DEB4175FC7}" srcId="{78D88FBC-CB06-497A-9D7A-E367D7C12041}" destId="{25CE7E2D-CDC5-4374-B21C-260781C4121D}" srcOrd="0" destOrd="0" parTransId="{B51B5CAF-A332-4EFA-A16D-40116B884243}" sibTransId="{C05F6346-C384-423B-9307-EE0F0BEC6E87}"/>
    <dgm:cxn modelId="{784CA414-D31F-49E1-94B9-1B84C31D8808}" type="presOf" srcId="{DF67BE42-5015-4E5A-8D55-9A2D3F2EBCB0}" destId="{082D1BFE-38D7-419D-9DB9-A445464444EC}" srcOrd="0" destOrd="1" presId="urn:microsoft.com/office/officeart/2005/8/layout/target3"/>
    <dgm:cxn modelId="{EC20AE62-F1D2-4946-816C-E3518388DE31}" type="presOf" srcId="{93235485-AA78-49AC-9C76-7B3B58DDC5C1}" destId="{082D1BFE-38D7-419D-9DB9-A445464444EC}" srcOrd="0" destOrd="0" presId="urn:microsoft.com/office/officeart/2005/8/layout/target3"/>
    <dgm:cxn modelId="{BE2CB8AE-C5A0-471D-A754-F130F48DA967}" type="presOf" srcId="{2476BDAB-DD00-4D52-AA2F-5B6D99677774}" destId="{BA745958-A65C-451A-9EA0-2919DDAF0B55}" srcOrd="0" destOrd="0" presId="urn:microsoft.com/office/officeart/2005/8/layout/target3"/>
    <dgm:cxn modelId="{4D160289-02C6-449E-A2B4-EC079A86C8A7}" srcId="{F914ED20-BEA4-4FEE-84E0-195630BC0A06}" destId="{9046315D-6FA0-4BB3-9164-A5160A4A4A79}" srcOrd="2" destOrd="0" parTransId="{D8C57D55-B1FF-4A39-83DC-A84C9CAA4888}" sibTransId="{5B34B4BB-4B4A-4099-B268-4990EC527255}"/>
    <dgm:cxn modelId="{5BD70E66-B6DD-4E1F-9998-D31FD02808D3}" type="presParOf" srcId="{C783A244-216D-45FE-A787-BB692B7A9F53}" destId="{2E4186C0-8EEB-4B06-BD98-69F1B9304B22}" srcOrd="0" destOrd="0" presId="urn:microsoft.com/office/officeart/2005/8/layout/target3"/>
    <dgm:cxn modelId="{53F0891B-6E7C-403E-871A-B14F044A911E}" type="presParOf" srcId="{C783A244-216D-45FE-A787-BB692B7A9F53}" destId="{B7FFFF31-A717-4BFE-858C-38FE98A9ADCA}" srcOrd="1" destOrd="0" presId="urn:microsoft.com/office/officeart/2005/8/layout/target3"/>
    <dgm:cxn modelId="{6F13A8F4-0C4F-4C20-BF66-8E493499383B}" type="presParOf" srcId="{C783A244-216D-45FE-A787-BB692B7A9F53}" destId="{ECFF6BB6-8818-4BC0-8542-FAFEEEE12ABD}" srcOrd="2" destOrd="0" presId="urn:microsoft.com/office/officeart/2005/8/layout/target3"/>
    <dgm:cxn modelId="{9F1E6723-6E12-4849-9F47-45F81CDC3F64}" type="presParOf" srcId="{C783A244-216D-45FE-A787-BB692B7A9F53}" destId="{454B702D-7257-4A70-B811-5F92B8C64732}" srcOrd="3" destOrd="0" presId="urn:microsoft.com/office/officeart/2005/8/layout/target3"/>
    <dgm:cxn modelId="{FF970E96-C727-4E39-A840-0D3EBC5004DF}" type="presParOf" srcId="{C783A244-216D-45FE-A787-BB692B7A9F53}" destId="{DADA077A-2E00-4E95-B995-66C7959C88A4}" srcOrd="4" destOrd="0" presId="urn:microsoft.com/office/officeart/2005/8/layout/target3"/>
    <dgm:cxn modelId="{D543EF9B-2222-4A74-9655-BA6B7DDC22B0}" type="presParOf" srcId="{C783A244-216D-45FE-A787-BB692B7A9F53}" destId="{D5BA6584-40EB-4A77-976F-651C1AB7B8EC}" srcOrd="5" destOrd="0" presId="urn:microsoft.com/office/officeart/2005/8/layout/target3"/>
    <dgm:cxn modelId="{BC6AB934-CA6B-477E-90A4-BA3EBFD1CD56}" type="presParOf" srcId="{C783A244-216D-45FE-A787-BB692B7A9F53}" destId="{A1698930-332C-480C-98CF-EF29B00AE07A}" srcOrd="6" destOrd="0" presId="urn:microsoft.com/office/officeart/2005/8/layout/target3"/>
    <dgm:cxn modelId="{7EEF6309-6305-43FE-8862-E0A879B186D4}" type="presParOf" srcId="{C783A244-216D-45FE-A787-BB692B7A9F53}" destId="{C00F44A6-3CB0-4485-965B-33B8169F738D}" srcOrd="7" destOrd="0" presId="urn:microsoft.com/office/officeart/2005/8/layout/target3"/>
    <dgm:cxn modelId="{7694E47F-63C3-4687-8762-C41CFD9495D5}" type="presParOf" srcId="{C783A244-216D-45FE-A787-BB692B7A9F53}" destId="{CF701B8E-E948-41FF-998A-38BA4F221421}" srcOrd="8" destOrd="0" presId="urn:microsoft.com/office/officeart/2005/8/layout/target3"/>
    <dgm:cxn modelId="{0AA826D7-2E4A-4887-AADF-6616EB62FC15}" type="presParOf" srcId="{C783A244-216D-45FE-A787-BB692B7A9F53}" destId="{0587D703-4FE0-4200-9997-362C8D92AA67}" srcOrd="9" destOrd="0" presId="urn:microsoft.com/office/officeart/2005/8/layout/target3"/>
    <dgm:cxn modelId="{5B04D5B5-A1FE-4F55-9623-C071D234BA61}" type="presParOf" srcId="{C783A244-216D-45FE-A787-BB692B7A9F53}" destId="{BD2F24FD-7A03-460B-B710-73094BFB002D}" srcOrd="10" destOrd="0" presId="urn:microsoft.com/office/officeart/2005/8/layout/target3"/>
    <dgm:cxn modelId="{62F8CFC2-843E-4520-9599-BDEF00455695}" type="presParOf" srcId="{C783A244-216D-45FE-A787-BB692B7A9F53}" destId="{1A450ECC-7C59-4090-A0A8-0E0FA5BFE7B0}" srcOrd="11" destOrd="0" presId="urn:microsoft.com/office/officeart/2005/8/layout/target3"/>
    <dgm:cxn modelId="{10BD1726-7A72-47C9-9357-40E22C757F2C}" type="presParOf" srcId="{C783A244-216D-45FE-A787-BB692B7A9F53}" destId="{4B72C5C2-AAE2-459A-A8F2-22913B27B6BC}" srcOrd="12" destOrd="0" presId="urn:microsoft.com/office/officeart/2005/8/layout/target3"/>
    <dgm:cxn modelId="{41B7E61B-AA02-4EFD-9AF5-36F2796E0634}" type="presParOf" srcId="{C783A244-216D-45FE-A787-BB692B7A9F53}" destId="{2101F6AA-7D6C-4D71-AB36-AE1078FBC0F4}" srcOrd="13" destOrd="0" presId="urn:microsoft.com/office/officeart/2005/8/layout/target3"/>
    <dgm:cxn modelId="{4688FAF5-A8BB-47AE-8276-142C4F3F720C}" type="presParOf" srcId="{C783A244-216D-45FE-A787-BB692B7A9F53}" destId="{7830F8B7-B2BA-47B1-ABD1-2B4F96CA5DDB}" srcOrd="14" destOrd="0" presId="urn:microsoft.com/office/officeart/2005/8/layout/target3"/>
    <dgm:cxn modelId="{96C150CF-ECF8-44AA-92EA-BC055445E708}" type="presParOf" srcId="{C783A244-216D-45FE-A787-BB692B7A9F53}" destId="{BA745958-A65C-451A-9EA0-2919DDAF0B55}" srcOrd="15" destOrd="0" presId="urn:microsoft.com/office/officeart/2005/8/layout/target3"/>
    <dgm:cxn modelId="{B663794E-7387-4807-AFA2-87D34C569178}" type="presParOf" srcId="{C783A244-216D-45FE-A787-BB692B7A9F53}" destId="{D9465781-2885-4578-BEF5-43D16CAF3B6D}" srcOrd="16" destOrd="0" presId="urn:microsoft.com/office/officeart/2005/8/layout/target3"/>
    <dgm:cxn modelId="{D5379D9C-2254-49BD-BC01-ACC8004AA935}" type="presParOf" srcId="{C783A244-216D-45FE-A787-BB692B7A9F53}" destId="{082D1BFE-38D7-419D-9DB9-A445464444EC}" srcOrd="17" destOrd="0" presId="urn:microsoft.com/office/officeart/2005/8/layout/target3"/>
    <dgm:cxn modelId="{EFC25DFA-E8EB-4E45-AC8F-80D9C7328783}" type="presParOf" srcId="{C783A244-216D-45FE-A787-BB692B7A9F53}" destId="{43A6CB2D-2071-4ACE-8590-55BD74611261}" srcOrd="18" destOrd="0" presId="urn:microsoft.com/office/officeart/2005/8/layout/target3"/>
    <dgm:cxn modelId="{D53B28C1-45EF-4835-890B-287B1641E917}" type="presParOf" srcId="{C783A244-216D-45FE-A787-BB692B7A9F53}" destId="{8DAD912E-3D71-4EE7-8B10-9B938AD3B629}"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34F3-EC7B-4CE7-8104-A3D5F7E44303}">
      <dsp:nvSpPr>
        <dsp:cNvPr id="0" name=""/>
        <dsp:cNvSpPr/>
      </dsp:nvSpPr>
      <dsp:spPr>
        <a:xfrm rot="5400000">
          <a:off x="-333908" y="1920006"/>
          <a:ext cx="2142817"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E19242-6D4D-4534-9873-DD9617B59A6E}">
      <dsp:nvSpPr>
        <dsp:cNvPr id="0" name=""/>
        <dsp:cNvSpPr/>
      </dsp:nvSpPr>
      <dsp:spPr>
        <a:xfrm>
          <a:off x="308238" y="791040"/>
          <a:ext cx="2198501" cy="998929"/>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accent6">
                  <a:lumMod val="50000"/>
                </a:schemeClr>
              </a:solidFill>
            </a:rPr>
            <a:t>1952</a:t>
          </a:r>
          <a:r>
            <a:rPr lang="ru-RU" sz="1800" kern="1200" dirty="0" smtClean="0"/>
            <a:t> — </a:t>
          </a:r>
          <a:r>
            <a:rPr lang="ru-RU" sz="1800" kern="1200" dirty="0" err="1" smtClean="0"/>
            <a:t>прийнятий</a:t>
          </a:r>
          <a:r>
            <a:rPr lang="ru-RU" sz="1800" kern="1200" dirty="0" smtClean="0"/>
            <a:t> до лав КПРС.</a:t>
          </a:r>
          <a:br>
            <a:rPr lang="ru-RU" sz="1800" kern="1200" dirty="0" smtClean="0"/>
          </a:br>
          <a:endParaRPr lang="ru-RU" kern="1200" dirty="0"/>
        </a:p>
      </dsp:txBody>
      <dsp:txXfrm>
        <a:off x="337496" y="820298"/>
        <a:ext cx="2139985" cy="940413"/>
      </dsp:txXfrm>
    </dsp:sp>
    <dsp:sp modelId="{AC0FF4A2-29F6-4811-9851-5F4B5B80C5B8}">
      <dsp:nvSpPr>
        <dsp:cNvPr id="0" name=""/>
        <dsp:cNvSpPr/>
      </dsp:nvSpPr>
      <dsp:spPr>
        <a:xfrm rot="5400949">
          <a:off x="-443173" y="4188395"/>
          <a:ext cx="2360694"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A8C926-CCA6-40CD-B35B-9B7CB0530E99}">
      <dsp:nvSpPr>
        <dsp:cNvPr id="0" name=""/>
        <dsp:cNvSpPr/>
      </dsp:nvSpPr>
      <dsp:spPr>
        <a:xfrm>
          <a:off x="308238" y="2177502"/>
          <a:ext cx="2198501" cy="253482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accent6">
                  <a:lumMod val="50000"/>
                </a:schemeClr>
              </a:solidFill>
            </a:rPr>
            <a:t>Березень</a:t>
          </a:r>
          <a:r>
            <a:rPr lang="ru-RU" sz="1800" kern="1200" dirty="0" smtClean="0">
              <a:solidFill>
                <a:schemeClr val="accent6">
                  <a:lumMod val="50000"/>
                </a:schemeClr>
              </a:solidFill>
            </a:rPr>
            <a:t> 1962 </a:t>
          </a:r>
          <a:r>
            <a:rPr lang="ru-RU" sz="1800" kern="1200" dirty="0" smtClean="0"/>
            <a:t>— парторг крайкому КПРС </a:t>
          </a:r>
          <a:r>
            <a:rPr lang="ru-RU" sz="1800" kern="1200" dirty="0" err="1" smtClean="0"/>
            <a:t>Ставропольського</a:t>
          </a:r>
          <a:r>
            <a:rPr lang="ru-RU" sz="1800" kern="1200" dirty="0" smtClean="0"/>
            <a:t> </a:t>
          </a:r>
          <a:r>
            <a:rPr lang="ru-RU" sz="1800" kern="1200" dirty="0" err="1" smtClean="0"/>
            <a:t>територіально-виробничого</a:t>
          </a:r>
          <a:r>
            <a:rPr lang="ru-RU" sz="1800" kern="1200" dirty="0" smtClean="0"/>
            <a:t> </a:t>
          </a:r>
          <a:r>
            <a:rPr lang="ru-RU" sz="1800" kern="1200" dirty="0" err="1" smtClean="0"/>
            <a:t>колгоспно-радгоспного</a:t>
          </a:r>
          <a:r>
            <a:rPr lang="ru-RU" sz="1800" kern="1200" dirty="0" smtClean="0"/>
            <a:t> </a:t>
          </a:r>
          <a:r>
            <a:rPr lang="ru-RU" sz="1800" kern="1200" dirty="0" err="1" smtClean="0"/>
            <a:t>управління</a:t>
          </a:r>
          <a:r>
            <a:rPr lang="ru-RU" sz="1800" kern="1200" dirty="0" smtClean="0"/>
            <a:t>.</a:t>
          </a:r>
          <a:br>
            <a:rPr lang="ru-RU" sz="1800" kern="1200" dirty="0" smtClean="0"/>
          </a:br>
          <a:endParaRPr lang="ru-RU" kern="1200" dirty="0"/>
        </a:p>
      </dsp:txBody>
      <dsp:txXfrm>
        <a:off x="372630" y="2241894"/>
        <a:ext cx="2069717" cy="2406043"/>
      </dsp:txXfrm>
    </dsp:sp>
    <dsp:sp modelId="{2BFA5AB5-F6B2-4C4B-AF6B-FCEED6E1BC0C}">
      <dsp:nvSpPr>
        <dsp:cNvPr id="0" name=""/>
        <dsp:cNvSpPr/>
      </dsp:nvSpPr>
      <dsp:spPr>
        <a:xfrm rot="10980">
          <a:off x="736839" y="5384167"/>
          <a:ext cx="3089329"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2BBF65-A21F-4B1D-A449-50AF47F29FA8}">
      <dsp:nvSpPr>
        <dsp:cNvPr id="0" name=""/>
        <dsp:cNvSpPr/>
      </dsp:nvSpPr>
      <dsp:spPr>
        <a:xfrm>
          <a:off x="238919" y="5019755"/>
          <a:ext cx="2335835" cy="1598834"/>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accent6">
                  <a:lumMod val="50000"/>
                </a:schemeClr>
              </a:solidFill>
            </a:rPr>
            <a:t>1963</a:t>
          </a:r>
          <a:r>
            <a:rPr lang="ru-RU" sz="1800" kern="1200" dirty="0" smtClean="0"/>
            <a:t> — </a:t>
          </a:r>
          <a:r>
            <a:rPr lang="ru-RU" sz="1800" kern="1200" dirty="0" err="1" smtClean="0"/>
            <a:t>завідувач</a:t>
          </a:r>
          <a:r>
            <a:rPr lang="ru-RU" sz="1800" kern="1200" dirty="0" smtClean="0"/>
            <a:t> </a:t>
          </a:r>
          <a:r>
            <a:rPr lang="ru-RU" sz="1800" kern="1200" dirty="0" err="1" smtClean="0"/>
            <a:t>відділу</a:t>
          </a:r>
          <a:r>
            <a:rPr lang="ru-RU" sz="1800" kern="1200" dirty="0" smtClean="0"/>
            <a:t> </a:t>
          </a:r>
          <a:r>
            <a:rPr lang="ru-RU" sz="1800" kern="1200" dirty="0" err="1" smtClean="0"/>
            <a:t>партійних</a:t>
          </a:r>
          <a:r>
            <a:rPr lang="ru-RU" sz="1800" kern="1200" dirty="0" smtClean="0"/>
            <a:t> </a:t>
          </a:r>
          <a:r>
            <a:rPr lang="ru-RU" sz="1800" kern="1200" dirty="0" err="1" smtClean="0"/>
            <a:t>органів</a:t>
          </a:r>
          <a:r>
            <a:rPr lang="ru-RU" sz="1800" kern="1200" dirty="0" smtClean="0"/>
            <a:t> </a:t>
          </a:r>
          <a:r>
            <a:rPr lang="ru-RU" sz="1800" kern="1200" dirty="0" err="1" smtClean="0"/>
            <a:t>Ставропольського</a:t>
          </a:r>
          <a:r>
            <a:rPr lang="ru-RU" sz="1800" kern="1200" dirty="0" smtClean="0"/>
            <a:t> крайкому КПРС.</a:t>
          </a:r>
          <a:br>
            <a:rPr lang="ru-RU" sz="1800" kern="1200" dirty="0" smtClean="0"/>
          </a:br>
          <a:endParaRPr lang="ru-RU" kern="1200" dirty="0"/>
        </a:p>
      </dsp:txBody>
      <dsp:txXfrm>
        <a:off x="285747" y="5066583"/>
        <a:ext cx="2242179" cy="1505178"/>
      </dsp:txXfrm>
    </dsp:sp>
    <dsp:sp modelId="{FB659B94-EE3A-416D-A63C-F21435F1128D}">
      <dsp:nvSpPr>
        <dsp:cNvPr id="0" name=""/>
        <dsp:cNvSpPr/>
      </dsp:nvSpPr>
      <dsp:spPr>
        <a:xfrm rot="16164117">
          <a:off x="2644462" y="4219671"/>
          <a:ext cx="2338985"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5D7C98-11F7-4D9A-B2E2-D07A1761210A}">
      <dsp:nvSpPr>
        <dsp:cNvPr id="0" name=""/>
        <dsp:cNvSpPr/>
      </dsp:nvSpPr>
      <dsp:spPr>
        <a:xfrm>
          <a:off x="3347869" y="5013173"/>
          <a:ext cx="2296561" cy="165307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accent6">
                  <a:lumMod val="50000"/>
                </a:schemeClr>
              </a:solidFill>
            </a:rPr>
            <a:t>Вересень</a:t>
          </a:r>
          <a:r>
            <a:rPr lang="ru-RU" sz="1800" kern="1200" dirty="0" smtClean="0">
              <a:solidFill>
                <a:schemeClr val="accent6">
                  <a:lumMod val="50000"/>
                </a:schemeClr>
              </a:solidFill>
            </a:rPr>
            <a:t> 1966 </a:t>
          </a:r>
          <a:r>
            <a:rPr lang="ru-RU" sz="1800" kern="1200" dirty="0" smtClean="0"/>
            <a:t>— </a:t>
          </a:r>
          <a:r>
            <a:rPr lang="ru-RU" sz="1800" kern="1200" dirty="0" err="1" smtClean="0"/>
            <a:t>обраний</a:t>
          </a:r>
          <a:r>
            <a:rPr lang="ru-RU" sz="1800" kern="1200" dirty="0" smtClean="0"/>
            <a:t> першим секретарем </a:t>
          </a:r>
          <a:r>
            <a:rPr lang="ru-RU" sz="1800" kern="1200" dirty="0" err="1" smtClean="0"/>
            <a:t>Ставропольського</a:t>
          </a:r>
          <a:r>
            <a:rPr lang="ru-RU" sz="1800" kern="1200" dirty="0" smtClean="0"/>
            <a:t> </a:t>
          </a:r>
          <a:r>
            <a:rPr lang="ru-RU" sz="1800" kern="1200" dirty="0" err="1" smtClean="0"/>
            <a:t>міськкому</a:t>
          </a:r>
          <a:r>
            <a:rPr lang="ru-RU" sz="1800" kern="1200" dirty="0" smtClean="0"/>
            <a:t> </a:t>
          </a:r>
          <a:r>
            <a:rPr lang="ru-RU" sz="1800" kern="1200" dirty="0" err="1" smtClean="0"/>
            <a:t>партії</a:t>
          </a:r>
          <a:r>
            <a:rPr lang="ru-RU" sz="1800" kern="1200" dirty="0" smtClean="0"/>
            <a:t>.</a:t>
          </a:r>
          <a:br>
            <a:rPr lang="ru-RU" sz="1800" kern="1200" dirty="0" smtClean="0"/>
          </a:br>
          <a:endParaRPr lang="ru-RU" kern="1200" dirty="0"/>
        </a:p>
      </dsp:txBody>
      <dsp:txXfrm>
        <a:off x="3396286" y="5061590"/>
        <a:ext cx="2199727" cy="1556237"/>
      </dsp:txXfrm>
    </dsp:sp>
    <dsp:sp modelId="{2DE0AAB4-98DB-4CFE-8327-AC189469190F}">
      <dsp:nvSpPr>
        <dsp:cNvPr id="0" name=""/>
        <dsp:cNvSpPr/>
      </dsp:nvSpPr>
      <dsp:spPr>
        <a:xfrm rot="16213508">
          <a:off x="2781638" y="2012107"/>
          <a:ext cx="2048267"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B9A74D-B5AA-4730-9712-58777D434175}">
      <dsp:nvSpPr>
        <dsp:cNvPr id="0" name=""/>
        <dsp:cNvSpPr/>
      </dsp:nvSpPr>
      <dsp:spPr>
        <a:xfrm>
          <a:off x="3059838" y="2420884"/>
          <a:ext cx="2823796" cy="213507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accent6">
                  <a:lumMod val="50000"/>
                </a:schemeClr>
              </a:solidFill>
            </a:rPr>
            <a:t>1967</a:t>
          </a:r>
          <a:r>
            <a:rPr lang="ru-RU" sz="1800" kern="1200" dirty="0" smtClean="0"/>
            <a:t> — </a:t>
          </a:r>
          <a:r>
            <a:rPr lang="ru-RU" sz="1800" kern="1200" dirty="0" err="1" smtClean="0"/>
            <a:t>закінчив</a:t>
          </a:r>
          <a:r>
            <a:rPr lang="ru-RU" sz="1800" kern="1200" dirty="0" smtClean="0"/>
            <a:t> </a:t>
          </a:r>
          <a:r>
            <a:rPr lang="ru-RU" sz="1800" kern="1200" dirty="0" err="1" smtClean="0"/>
            <a:t>економічний</a:t>
          </a:r>
          <a:r>
            <a:rPr lang="ru-RU" sz="1800" kern="1200" dirty="0" smtClean="0"/>
            <a:t> факультет </a:t>
          </a:r>
          <a:r>
            <a:rPr lang="ru-RU" sz="1800" kern="1200" dirty="0" err="1" smtClean="0"/>
            <a:t>Ставропольського</a:t>
          </a:r>
          <a:r>
            <a:rPr lang="ru-RU" sz="1800" kern="1200" dirty="0" smtClean="0"/>
            <a:t> </a:t>
          </a:r>
          <a:r>
            <a:rPr lang="ru-RU" sz="1800" kern="1200" dirty="0" err="1" smtClean="0"/>
            <a:t>сільськогосподарського</a:t>
          </a:r>
          <a:r>
            <a:rPr lang="ru-RU" sz="1800" kern="1200" dirty="0" smtClean="0"/>
            <a:t> </a:t>
          </a:r>
          <a:r>
            <a:rPr lang="ru-RU" sz="1800" kern="1200" dirty="0" err="1" smtClean="0"/>
            <a:t>інституту</a:t>
          </a:r>
          <a:r>
            <a:rPr lang="ru-RU" sz="1800" kern="1200" dirty="0" smtClean="0"/>
            <a:t> (заочно), </a:t>
          </a:r>
          <a:r>
            <a:rPr lang="ru-RU" sz="1800" kern="1200" dirty="0" err="1" smtClean="0"/>
            <a:t>спеціальність</a:t>
          </a:r>
          <a:r>
            <a:rPr lang="ru-RU" sz="1800" kern="1200" dirty="0" smtClean="0"/>
            <a:t>— агроном-</a:t>
          </a:r>
          <a:r>
            <a:rPr lang="ru-RU" sz="1800" kern="1200" dirty="0" err="1" smtClean="0"/>
            <a:t>економіст</a:t>
          </a:r>
          <a:r>
            <a:rPr lang="ru-RU" sz="1800" kern="1200" dirty="0" smtClean="0"/>
            <a:t>.</a:t>
          </a:r>
          <a:br>
            <a:rPr lang="ru-RU" sz="1800" kern="1200" dirty="0" smtClean="0"/>
          </a:br>
          <a:endParaRPr lang="ru-RU" kern="1200" dirty="0"/>
        </a:p>
      </dsp:txBody>
      <dsp:txXfrm>
        <a:off x="3122372" y="2483418"/>
        <a:ext cx="2698728" cy="2010007"/>
      </dsp:txXfrm>
    </dsp:sp>
    <dsp:sp modelId="{15755F0C-860D-4B28-90FC-E99200887837}">
      <dsp:nvSpPr>
        <dsp:cNvPr id="0" name=""/>
        <dsp:cNvSpPr/>
      </dsp:nvSpPr>
      <dsp:spPr>
        <a:xfrm rot="4554">
          <a:off x="3814534" y="984739"/>
          <a:ext cx="3100711"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FE0600-FEB2-4C16-9033-0315BEAC021D}">
      <dsp:nvSpPr>
        <dsp:cNvPr id="0" name=""/>
        <dsp:cNvSpPr/>
      </dsp:nvSpPr>
      <dsp:spPr>
        <a:xfrm>
          <a:off x="3275864" y="620683"/>
          <a:ext cx="2407840" cy="16143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accent6">
                  <a:lumMod val="50000"/>
                </a:schemeClr>
              </a:solidFill>
            </a:rPr>
            <a:t>Серпень</a:t>
          </a:r>
          <a:r>
            <a:rPr lang="ru-RU" sz="1800" kern="1200" dirty="0" smtClean="0">
              <a:solidFill>
                <a:schemeClr val="accent6">
                  <a:lumMod val="50000"/>
                </a:schemeClr>
              </a:solidFill>
            </a:rPr>
            <a:t> 1968 </a:t>
          </a:r>
          <a:r>
            <a:rPr lang="ru-RU" sz="1800" kern="1200" dirty="0" smtClean="0"/>
            <a:t>— </a:t>
          </a:r>
          <a:r>
            <a:rPr lang="ru-RU" sz="1800" kern="1200" dirty="0" err="1" smtClean="0"/>
            <a:t>другий</a:t>
          </a:r>
          <a:r>
            <a:rPr lang="ru-RU" sz="1800" kern="1200" dirty="0" smtClean="0"/>
            <a:t> </a:t>
          </a:r>
          <a:r>
            <a:rPr lang="ru-RU" sz="1800" kern="1200" dirty="0" err="1" smtClean="0"/>
            <a:t>секретар</a:t>
          </a:r>
          <a:r>
            <a:rPr lang="ru-RU" sz="1800" kern="1200" dirty="0" smtClean="0"/>
            <a:t> </a:t>
          </a:r>
          <a:r>
            <a:rPr lang="ru-RU" sz="1800" kern="1200" dirty="0" err="1" smtClean="0"/>
            <a:t>Ставропольського</a:t>
          </a:r>
          <a:r>
            <a:rPr lang="ru-RU" sz="1800" kern="1200" dirty="0" smtClean="0"/>
            <a:t> крайкому КПРС.</a:t>
          </a:r>
          <a:br>
            <a:rPr lang="ru-RU" sz="1800" kern="1200" dirty="0" smtClean="0"/>
          </a:br>
          <a:endParaRPr lang="ru-RU" kern="1200" dirty="0"/>
        </a:p>
      </dsp:txBody>
      <dsp:txXfrm>
        <a:off x="3323147" y="667966"/>
        <a:ext cx="2313274" cy="1519807"/>
      </dsp:txXfrm>
    </dsp:sp>
    <dsp:sp modelId="{D236FBCE-DFB4-429F-8BF6-A95DE4F860F9}">
      <dsp:nvSpPr>
        <dsp:cNvPr id="0" name=""/>
        <dsp:cNvSpPr/>
      </dsp:nvSpPr>
      <dsp:spPr>
        <a:xfrm rot="5375832">
          <a:off x="5818205" y="2101722"/>
          <a:ext cx="2219267"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409492-B7A1-460C-BA2F-F7DB6AEC19CE}">
      <dsp:nvSpPr>
        <dsp:cNvPr id="0" name=""/>
        <dsp:cNvSpPr/>
      </dsp:nvSpPr>
      <dsp:spPr>
        <a:xfrm>
          <a:off x="6372192" y="620683"/>
          <a:ext cx="2435670" cy="162258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accent6">
                  <a:lumMod val="50000"/>
                </a:schemeClr>
              </a:solidFill>
            </a:rPr>
            <a:t>Квітень</a:t>
          </a:r>
          <a:r>
            <a:rPr lang="ru-RU" sz="1800" kern="1200" dirty="0" smtClean="0">
              <a:solidFill>
                <a:schemeClr val="accent6">
                  <a:lumMod val="50000"/>
                </a:schemeClr>
              </a:solidFill>
            </a:rPr>
            <a:t> 1970 </a:t>
          </a:r>
          <a:r>
            <a:rPr lang="ru-RU" sz="1800" kern="1200" dirty="0" smtClean="0"/>
            <a:t>— перший </a:t>
          </a:r>
          <a:r>
            <a:rPr lang="ru-RU" sz="1800" kern="1200" dirty="0" err="1" smtClean="0"/>
            <a:t>секретар</a:t>
          </a:r>
          <a:r>
            <a:rPr lang="ru-RU" sz="1800" kern="1200" dirty="0" smtClean="0"/>
            <a:t> </a:t>
          </a:r>
          <a:r>
            <a:rPr lang="ru-RU" sz="1800" kern="1200" dirty="0" err="1" smtClean="0"/>
            <a:t>Ставропольського</a:t>
          </a:r>
          <a:r>
            <a:rPr lang="ru-RU" sz="1800" kern="1200" dirty="0" smtClean="0"/>
            <a:t> крайкому КПРС.</a:t>
          </a:r>
          <a:br>
            <a:rPr lang="ru-RU" sz="1800" kern="1200" dirty="0" smtClean="0"/>
          </a:br>
          <a:endParaRPr lang="ru-RU" kern="1200" dirty="0"/>
        </a:p>
      </dsp:txBody>
      <dsp:txXfrm>
        <a:off x="6419716" y="668207"/>
        <a:ext cx="2340622" cy="1527539"/>
      </dsp:txXfrm>
    </dsp:sp>
    <dsp:sp modelId="{59BEE32C-A65D-4681-9DAA-AB9A5739697F}">
      <dsp:nvSpPr>
        <dsp:cNvPr id="0" name=""/>
        <dsp:cNvSpPr/>
      </dsp:nvSpPr>
      <dsp:spPr>
        <a:xfrm rot="5254112">
          <a:off x="5960134" y="4239751"/>
          <a:ext cx="2037448" cy="2023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C16F0-B7FA-4004-951A-5596D3B1FFC2}">
      <dsp:nvSpPr>
        <dsp:cNvPr id="0" name=""/>
        <dsp:cNvSpPr/>
      </dsp:nvSpPr>
      <dsp:spPr>
        <a:xfrm>
          <a:off x="6372192" y="2852941"/>
          <a:ext cx="2466873" cy="161775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accent6">
                  <a:lumMod val="50000"/>
                </a:schemeClr>
              </a:solidFill>
            </a:rPr>
            <a:t>Листопад 1978 </a:t>
          </a:r>
          <a:r>
            <a:rPr lang="ru-RU" sz="1800" kern="1200" dirty="0" smtClean="0"/>
            <a:t>— </a:t>
          </a:r>
          <a:r>
            <a:rPr lang="ru-RU" sz="1800" kern="1200" dirty="0" err="1" smtClean="0"/>
            <a:t>обраний</a:t>
          </a:r>
          <a:r>
            <a:rPr lang="ru-RU" sz="1800" kern="1200" dirty="0" smtClean="0"/>
            <a:t> секретарем ЦК КПРС.</a:t>
          </a:r>
          <a:br>
            <a:rPr lang="ru-RU" sz="1800" kern="1200" dirty="0" smtClean="0"/>
          </a:br>
          <a:endParaRPr lang="ru-RU" kern="1200" dirty="0"/>
        </a:p>
      </dsp:txBody>
      <dsp:txXfrm>
        <a:off x="6419575" y="2900324"/>
        <a:ext cx="2372107" cy="1522992"/>
      </dsp:txXfrm>
    </dsp:sp>
    <dsp:sp modelId="{FD849325-02DD-4BD3-BC7C-3FFF53CB29BF}">
      <dsp:nvSpPr>
        <dsp:cNvPr id="0" name=""/>
        <dsp:cNvSpPr/>
      </dsp:nvSpPr>
      <dsp:spPr>
        <a:xfrm>
          <a:off x="6444208" y="4941172"/>
          <a:ext cx="2495716" cy="1533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accent6">
                  <a:lumMod val="50000"/>
                </a:schemeClr>
              </a:solidFill>
            </a:rPr>
            <a:t>1979–1980</a:t>
          </a:r>
          <a:r>
            <a:rPr lang="ru-RU" sz="1800" kern="1200" dirty="0" smtClean="0"/>
            <a:t> — кандидат у члени </a:t>
          </a:r>
          <a:r>
            <a:rPr lang="ru-RU" sz="1800" kern="1200" dirty="0" err="1" smtClean="0"/>
            <a:t>Політбюро</a:t>
          </a:r>
          <a:r>
            <a:rPr lang="ru-RU" sz="1800" kern="1200" dirty="0" smtClean="0"/>
            <a:t> ЦК КПРС.</a:t>
          </a:r>
        </a:p>
        <a:p>
          <a:pPr lvl="0" algn="ctr" defTabSz="1511300">
            <a:lnSpc>
              <a:spcPct val="90000"/>
            </a:lnSpc>
            <a:spcBef>
              <a:spcPct val="0"/>
            </a:spcBef>
            <a:spcAft>
              <a:spcPct val="35000"/>
            </a:spcAft>
          </a:pPr>
          <a:endParaRPr lang="ru-RU" kern="1200" dirty="0"/>
        </a:p>
      </dsp:txBody>
      <dsp:txXfrm>
        <a:off x="6489114" y="4986078"/>
        <a:ext cx="2405904" cy="144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186C0-8EEB-4B06-BD98-69F1B9304B22}">
      <dsp:nvSpPr>
        <dsp:cNvPr id="0" name=""/>
        <dsp:cNvSpPr/>
      </dsp:nvSpPr>
      <dsp:spPr>
        <a:xfrm>
          <a:off x="0" y="453650"/>
          <a:ext cx="4709323" cy="4709323"/>
        </a:xfrm>
        <a:prstGeom prst="pie">
          <a:avLst>
            <a:gd name="adj1" fmla="val 5400000"/>
            <a:gd name="adj2" fmla="val 162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ECFF6BB6-8818-4BC0-8542-FAFEEEE12ABD}">
      <dsp:nvSpPr>
        <dsp:cNvPr id="0" name=""/>
        <dsp:cNvSpPr/>
      </dsp:nvSpPr>
      <dsp:spPr>
        <a:xfrm>
          <a:off x="2354661" y="453650"/>
          <a:ext cx="5494210" cy="470932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Золотий запас(тонн)</a:t>
          </a:r>
          <a:endParaRPr lang="ru-RU" sz="1800" b="1" kern="1200" dirty="0"/>
        </a:p>
      </dsp:txBody>
      <dsp:txXfrm>
        <a:off x="2354661" y="453650"/>
        <a:ext cx="2747105" cy="1000731"/>
      </dsp:txXfrm>
    </dsp:sp>
    <dsp:sp modelId="{DADA077A-2E00-4E95-B995-66C7959C88A4}">
      <dsp:nvSpPr>
        <dsp:cNvPr id="0" name=""/>
        <dsp:cNvSpPr/>
      </dsp:nvSpPr>
      <dsp:spPr>
        <a:xfrm>
          <a:off x="618098" y="1454381"/>
          <a:ext cx="3473125" cy="3473125"/>
        </a:xfrm>
        <a:prstGeom prst="pie">
          <a:avLst>
            <a:gd name="adj1" fmla="val 5400000"/>
            <a:gd name="adj2" fmla="val 162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D5BA6584-40EB-4A77-976F-651C1AB7B8EC}">
      <dsp:nvSpPr>
        <dsp:cNvPr id="0" name=""/>
        <dsp:cNvSpPr/>
      </dsp:nvSpPr>
      <dsp:spPr>
        <a:xfrm>
          <a:off x="2354661" y="1454381"/>
          <a:ext cx="5494210" cy="3473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Зовнішній борг (</a:t>
          </a:r>
          <a:r>
            <a:rPr lang="uk-UA" sz="1800" b="1" kern="1200" dirty="0" err="1" smtClean="0"/>
            <a:t>мрлд</a:t>
          </a:r>
          <a:r>
            <a:rPr lang="uk-UA" sz="1800" b="1" kern="1200" dirty="0" smtClean="0"/>
            <a:t> </a:t>
          </a:r>
          <a:r>
            <a:rPr lang="en-US" sz="1800" b="1" kern="1200" dirty="0" smtClean="0"/>
            <a:t>$)</a:t>
          </a:r>
          <a:endParaRPr lang="ru-RU" sz="1800" b="1" kern="1200" dirty="0"/>
        </a:p>
      </dsp:txBody>
      <dsp:txXfrm>
        <a:off x="2354661" y="1454381"/>
        <a:ext cx="2747105" cy="1000731"/>
      </dsp:txXfrm>
    </dsp:sp>
    <dsp:sp modelId="{C00F44A6-3CB0-4485-965B-33B8169F738D}">
      <dsp:nvSpPr>
        <dsp:cNvPr id="0" name=""/>
        <dsp:cNvSpPr/>
      </dsp:nvSpPr>
      <dsp:spPr>
        <a:xfrm>
          <a:off x="1236197" y="2455112"/>
          <a:ext cx="2236928" cy="2236928"/>
        </a:xfrm>
        <a:prstGeom prst="pie">
          <a:avLst>
            <a:gd name="adj1" fmla="val 5400000"/>
            <a:gd name="adj2" fmla="val 162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CF701B8E-E948-41FF-998A-38BA4F221421}">
      <dsp:nvSpPr>
        <dsp:cNvPr id="0" name=""/>
        <dsp:cNvSpPr/>
      </dsp:nvSpPr>
      <dsp:spPr>
        <a:xfrm>
          <a:off x="2354661" y="2455112"/>
          <a:ext cx="5494210" cy="223692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Офіційний курс рубля</a:t>
          </a:r>
          <a:endParaRPr lang="ru-RU" sz="1800" b="1" kern="1200" dirty="0"/>
        </a:p>
      </dsp:txBody>
      <dsp:txXfrm>
        <a:off x="2354661" y="2455112"/>
        <a:ext cx="2747105" cy="1000731"/>
      </dsp:txXfrm>
    </dsp:sp>
    <dsp:sp modelId="{BD2F24FD-7A03-460B-B710-73094BFB002D}">
      <dsp:nvSpPr>
        <dsp:cNvPr id="0" name=""/>
        <dsp:cNvSpPr/>
      </dsp:nvSpPr>
      <dsp:spPr>
        <a:xfrm>
          <a:off x="1854296" y="3455843"/>
          <a:ext cx="1000731" cy="1000731"/>
        </a:xfrm>
        <a:prstGeom prst="pie">
          <a:avLst>
            <a:gd name="adj1" fmla="val 5400000"/>
            <a:gd name="adj2" fmla="val 162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1A450ECC-7C59-4090-A0A8-0E0FA5BFE7B0}">
      <dsp:nvSpPr>
        <dsp:cNvPr id="0" name=""/>
        <dsp:cNvSpPr/>
      </dsp:nvSpPr>
      <dsp:spPr>
        <a:xfrm>
          <a:off x="2354661" y="3455843"/>
          <a:ext cx="5494210" cy="100073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err="1" smtClean="0"/>
            <a:t>Офіційні</a:t>
          </a:r>
          <a:r>
            <a:rPr lang="ru-RU" sz="1800" b="1" kern="1200" dirty="0" smtClean="0"/>
            <a:t> </a:t>
          </a:r>
          <a:r>
            <a:rPr lang="ru-RU" sz="1800" b="1" kern="1200" dirty="0" err="1" smtClean="0"/>
            <a:t>темпи</a:t>
          </a:r>
          <a:r>
            <a:rPr lang="ru-RU" sz="1800" b="1" kern="1200" dirty="0" smtClean="0"/>
            <a:t> </a:t>
          </a:r>
          <a:r>
            <a:rPr lang="ru-RU" sz="1800" b="1" kern="1200" dirty="0" err="1" smtClean="0"/>
            <a:t>зростання</a:t>
          </a:r>
          <a:r>
            <a:rPr lang="ru-RU" sz="1800" b="1" kern="1200" dirty="0" smtClean="0"/>
            <a:t> </a:t>
          </a:r>
          <a:r>
            <a:rPr lang="ru-RU" sz="1800" b="1" kern="1200" dirty="0" err="1" smtClean="0"/>
            <a:t>радянської</a:t>
          </a:r>
          <a:r>
            <a:rPr lang="ru-RU" sz="1800" b="1" kern="1200" dirty="0" smtClean="0"/>
            <a:t> </a:t>
          </a:r>
          <a:r>
            <a:rPr lang="ru-RU" sz="1800" b="1" kern="1200" dirty="0" err="1" smtClean="0"/>
            <a:t>економіки</a:t>
          </a:r>
          <a:r>
            <a:rPr lang="ru-RU" sz="1800" b="1" kern="1200" dirty="0" smtClean="0"/>
            <a:t/>
          </a:r>
          <a:br>
            <a:rPr lang="ru-RU" sz="1800" b="1" kern="1200" dirty="0" smtClean="0"/>
          </a:br>
          <a:endParaRPr lang="ru-RU" sz="1800" b="1" kern="1200" dirty="0"/>
        </a:p>
      </dsp:txBody>
      <dsp:txXfrm>
        <a:off x="2354661" y="3455843"/>
        <a:ext cx="2747105" cy="1000731"/>
      </dsp:txXfrm>
    </dsp:sp>
    <dsp:sp modelId="{2101F6AA-7D6C-4D71-AB36-AE1078FBC0F4}">
      <dsp:nvSpPr>
        <dsp:cNvPr id="0" name=""/>
        <dsp:cNvSpPr/>
      </dsp:nvSpPr>
      <dsp:spPr>
        <a:xfrm>
          <a:off x="5101766" y="453650"/>
          <a:ext cx="2747105" cy="1000731"/>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uk-UA" sz="2400" b="1" kern="1200" dirty="0" smtClean="0"/>
            <a:t>невідомо</a:t>
          </a:r>
          <a:endParaRPr lang="ru-RU" sz="2400" b="1" kern="1200" dirty="0"/>
        </a:p>
        <a:p>
          <a:pPr marL="228600" lvl="1" indent="-228600" algn="l" defTabSz="1066800">
            <a:lnSpc>
              <a:spcPct val="90000"/>
            </a:lnSpc>
            <a:spcBef>
              <a:spcPct val="0"/>
            </a:spcBef>
            <a:spcAft>
              <a:spcPct val="15000"/>
            </a:spcAft>
            <a:buChar char="••"/>
          </a:pPr>
          <a:r>
            <a:rPr lang="uk-UA" sz="2400" b="1" kern="1200" dirty="0" smtClean="0"/>
            <a:t>240</a:t>
          </a:r>
          <a:endParaRPr lang="ru-RU" sz="2400" b="1" kern="1200" dirty="0"/>
        </a:p>
      </dsp:txBody>
      <dsp:txXfrm>
        <a:off x="5101766" y="453650"/>
        <a:ext cx="2747105" cy="1000731"/>
      </dsp:txXfrm>
    </dsp:sp>
    <dsp:sp modelId="{BA745958-A65C-451A-9EA0-2919DDAF0B55}">
      <dsp:nvSpPr>
        <dsp:cNvPr id="0" name=""/>
        <dsp:cNvSpPr/>
      </dsp:nvSpPr>
      <dsp:spPr>
        <a:xfrm>
          <a:off x="5101766" y="1454381"/>
          <a:ext cx="2747105" cy="1000731"/>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t>31,3</a:t>
          </a:r>
          <a:endParaRPr lang="ru-RU" sz="2400" b="1" kern="1200" dirty="0"/>
        </a:p>
        <a:p>
          <a:pPr marL="228600" lvl="1" indent="-228600" algn="l" defTabSz="1066800">
            <a:lnSpc>
              <a:spcPct val="90000"/>
            </a:lnSpc>
            <a:spcBef>
              <a:spcPct val="0"/>
            </a:spcBef>
            <a:spcAft>
              <a:spcPct val="15000"/>
            </a:spcAft>
            <a:buChar char="••"/>
          </a:pPr>
          <a:r>
            <a:rPr lang="ru-RU" sz="2400" b="1" kern="1200" dirty="0" smtClean="0"/>
            <a:t>70,3</a:t>
          </a:r>
          <a:endParaRPr lang="ru-RU" sz="2400" b="1" kern="1200" dirty="0"/>
        </a:p>
      </dsp:txBody>
      <dsp:txXfrm>
        <a:off x="5101766" y="1454381"/>
        <a:ext cx="2747105" cy="1000731"/>
      </dsp:txXfrm>
    </dsp:sp>
    <dsp:sp modelId="{082D1BFE-38D7-419D-9DB9-A445464444EC}">
      <dsp:nvSpPr>
        <dsp:cNvPr id="0" name=""/>
        <dsp:cNvSpPr/>
      </dsp:nvSpPr>
      <dsp:spPr>
        <a:xfrm>
          <a:off x="5101766" y="2455112"/>
          <a:ext cx="2747105" cy="1000731"/>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uk-UA" sz="2400" b="1" kern="1200" dirty="0" smtClean="0"/>
            <a:t>0,64 рубля</a:t>
          </a:r>
          <a:endParaRPr lang="ru-RU" sz="2400" b="1" kern="1200" dirty="0"/>
        </a:p>
        <a:p>
          <a:pPr marL="228600" lvl="1" indent="-228600" algn="l" defTabSz="1066800">
            <a:lnSpc>
              <a:spcPct val="90000"/>
            </a:lnSpc>
            <a:spcBef>
              <a:spcPct val="0"/>
            </a:spcBef>
            <a:spcAft>
              <a:spcPct val="15000"/>
            </a:spcAft>
            <a:buChar char="••"/>
          </a:pPr>
          <a:r>
            <a:rPr lang="uk-UA" sz="2400" b="1" kern="1200" dirty="0" smtClean="0"/>
            <a:t>90 рублів</a:t>
          </a:r>
          <a:endParaRPr lang="ru-RU" sz="2400" b="1" kern="1200" dirty="0"/>
        </a:p>
      </dsp:txBody>
      <dsp:txXfrm>
        <a:off x="5101766" y="2455112"/>
        <a:ext cx="2747105" cy="1000731"/>
      </dsp:txXfrm>
    </dsp:sp>
    <dsp:sp modelId="{8DAD912E-3D71-4EE7-8B10-9B938AD3B629}">
      <dsp:nvSpPr>
        <dsp:cNvPr id="0" name=""/>
        <dsp:cNvSpPr/>
      </dsp:nvSpPr>
      <dsp:spPr>
        <a:xfrm>
          <a:off x="5101766" y="3455843"/>
          <a:ext cx="2747105" cy="1000731"/>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uk-UA" sz="2400" b="1" kern="1200" dirty="0" smtClean="0"/>
            <a:t>+2,3%</a:t>
          </a:r>
          <a:endParaRPr lang="ru-RU" sz="2400" b="1" kern="1200" dirty="0"/>
        </a:p>
        <a:p>
          <a:pPr marL="228600" lvl="1" indent="-228600" algn="l" defTabSz="1066800">
            <a:lnSpc>
              <a:spcPct val="90000"/>
            </a:lnSpc>
            <a:spcBef>
              <a:spcPct val="0"/>
            </a:spcBef>
            <a:spcAft>
              <a:spcPct val="15000"/>
            </a:spcAft>
            <a:buChar char="••"/>
          </a:pPr>
          <a:r>
            <a:rPr lang="uk-UA" sz="2400" b="1" kern="1200" dirty="0" smtClean="0"/>
            <a:t>-11%</a:t>
          </a:r>
          <a:endParaRPr lang="ru-RU" sz="2400" b="1" kern="1200" dirty="0"/>
        </a:p>
      </dsp:txBody>
      <dsp:txXfrm>
        <a:off x="5101766" y="3455843"/>
        <a:ext cx="2747105" cy="10007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F74838D-F689-4248-96DE-702487F946D7}"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88E79-552C-4B3B-B622-0142CFF91B4D}"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74838D-F689-4248-96DE-702487F946D7}"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74838D-F689-4248-96DE-702487F946D7}"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74838D-F689-4248-96DE-702487F946D7}"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74838D-F689-4248-96DE-702487F946D7}"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88E79-552C-4B3B-B622-0142CFF91B4D}"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F74838D-F689-4248-96DE-702487F946D7}"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F74838D-F689-4248-96DE-702487F946D7}" type="datetimeFigureOut">
              <a:rPr lang="ru-RU" smtClean="0"/>
              <a:t>16.01.2015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A88E79-552C-4B3B-B622-0142CFF91B4D}"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F74838D-F689-4248-96DE-702487F946D7}" type="datetimeFigureOut">
              <a:rPr lang="ru-RU" smtClean="0"/>
              <a:t>16.01.2015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4838D-F689-4248-96DE-702487F946D7}" type="datetimeFigureOut">
              <a:rPr lang="ru-RU" smtClean="0"/>
              <a:t>16.01.2015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74838D-F689-4248-96DE-702487F946D7}"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88E79-552C-4B3B-B622-0142CFF91B4D}"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74838D-F689-4248-96DE-702487F946D7}"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88E79-552C-4B3B-B622-0142CFF91B4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F74838D-F689-4248-96DE-702487F946D7}" type="datetimeFigureOut">
              <a:rPr lang="ru-RU" smtClean="0"/>
              <a:t>16.01.2015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AA88E79-552C-4B3B-B622-0142CFF91B4D}"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80728"/>
            <a:ext cx="7543800" cy="1524000"/>
          </a:xfrm>
        </p:spPr>
        <p:txBody>
          <a:bodyPr/>
          <a:lstStyle/>
          <a:p>
            <a:pPr algn="ctr"/>
            <a:r>
              <a:rPr lang="ru-RU" sz="7200" dirty="0" err="1" smtClean="0"/>
              <a:t>Горбачов</a:t>
            </a:r>
            <a:r>
              <a:rPr lang="ru-RU" sz="7200" dirty="0" smtClean="0"/>
              <a:t> </a:t>
            </a:r>
            <a:r>
              <a:rPr lang="uk-UA" sz="7200" dirty="0" smtClean="0"/>
              <a:t>Михайло Сергійович</a:t>
            </a:r>
            <a:endParaRPr lang="ru-RU" sz="7200" dirty="0"/>
          </a:p>
        </p:txBody>
      </p:sp>
      <p:sp>
        <p:nvSpPr>
          <p:cNvPr id="3" name="Подзаголовок 2"/>
          <p:cNvSpPr>
            <a:spLocks noGrp="1"/>
          </p:cNvSpPr>
          <p:nvPr>
            <p:ph type="subTitle" idx="1"/>
          </p:nvPr>
        </p:nvSpPr>
        <p:spPr>
          <a:xfrm>
            <a:off x="755576" y="6858000"/>
            <a:ext cx="6858000" cy="990600"/>
          </a:xfrm>
        </p:spPr>
        <p:txBody>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36916"/>
            <a:ext cx="5328592" cy="300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194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175125" y="4941888"/>
            <a:ext cx="4968875" cy="1230312"/>
          </a:xfrm>
        </p:spPr>
        <p:txBody>
          <a:bodyPr>
            <a:noAutofit/>
          </a:bodyPr>
          <a:lstStyle/>
          <a:p>
            <a:pPr algn="ctr"/>
            <a:r>
              <a:rPr lang="ru-RU" sz="2400" dirty="0" err="1"/>
              <a:t>Різке</a:t>
            </a:r>
            <a:r>
              <a:rPr lang="ru-RU" sz="2400" dirty="0"/>
              <a:t> </a:t>
            </a:r>
            <a:r>
              <a:rPr lang="ru-RU" sz="2400" dirty="0" err="1"/>
              <a:t>падіння</a:t>
            </a:r>
            <a:r>
              <a:rPr lang="ru-RU" sz="2400" dirty="0"/>
              <a:t> </a:t>
            </a:r>
            <a:r>
              <a:rPr lang="ru-RU" sz="2400" dirty="0" err="1"/>
              <a:t>смертності</a:t>
            </a:r>
            <a:r>
              <a:rPr lang="ru-RU" sz="2400" dirty="0"/>
              <a:t> в РРФСР </a:t>
            </a:r>
            <a:r>
              <a:rPr lang="ru-RU" sz="2400" dirty="0" err="1"/>
              <a:t>під</a:t>
            </a:r>
            <a:r>
              <a:rPr lang="ru-RU" sz="2400" dirty="0"/>
              <a:t> час </a:t>
            </a:r>
            <a:r>
              <a:rPr lang="ru-RU" sz="2400" dirty="0" err="1"/>
              <a:t>антиалкогольної</a:t>
            </a:r>
            <a:r>
              <a:rPr lang="ru-RU" sz="2400" dirty="0"/>
              <a:t> </a:t>
            </a:r>
            <a:r>
              <a:rPr lang="ru-RU" sz="2400" dirty="0" err="1"/>
              <a:t>кампанії</a:t>
            </a:r>
            <a:r>
              <a:rPr lang="ru-RU" sz="2400" dirty="0"/>
              <a:t> 1985 </a:t>
            </a:r>
            <a:r>
              <a:rPr lang="ru-RU" sz="2400" dirty="0" smtClean="0"/>
              <a:t>.</a:t>
            </a:r>
            <a:endParaRPr lang="ru-RU" sz="2400" dirty="0"/>
          </a:p>
        </p:txBody>
      </p:sp>
      <p:sp>
        <p:nvSpPr>
          <p:cNvPr id="6" name="Текст 5"/>
          <p:cNvSpPr>
            <a:spLocks noGrp="1"/>
          </p:cNvSpPr>
          <p:nvPr>
            <p:ph type="body" sz="half" idx="4294967295"/>
          </p:nvPr>
        </p:nvSpPr>
        <p:spPr>
          <a:xfrm>
            <a:off x="0" y="457200"/>
            <a:ext cx="4283968" cy="5564188"/>
          </a:xfrm>
        </p:spPr>
        <p:txBody>
          <a:bodyPr>
            <a:noAutofit/>
          </a:bodyPr>
          <a:lstStyle/>
          <a:p>
            <a:r>
              <a:rPr lang="ru-RU" b="1" dirty="0" err="1"/>
              <a:t>Антиалкогольна</a:t>
            </a:r>
            <a:r>
              <a:rPr lang="ru-RU" b="1" dirty="0"/>
              <a:t> </a:t>
            </a:r>
            <a:r>
              <a:rPr lang="ru-RU" b="1" dirty="0" err="1"/>
              <a:t>кампанія</a:t>
            </a:r>
            <a:r>
              <a:rPr lang="ru-RU" b="1" dirty="0"/>
              <a:t> в СРСР, </a:t>
            </a:r>
            <a:r>
              <a:rPr lang="ru-RU" b="1" dirty="0" err="1"/>
              <a:t>розпочата</a:t>
            </a:r>
            <a:r>
              <a:rPr lang="ru-RU" b="1" dirty="0"/>
              <a:t> 17 </a:t>
            </a:r>
            <a:r>
              <a:rPr lang="ru-RU" b="1" dirty="0" err="1"/>
              <a:t>травня</a:t>
            </a:r>
            <a:r>
              <a:rPr lang="ru-RU" b="1" dirty="0"/>
              <a:t> 1985 р., </a:t>
            </a:r>
            <a:r>
              <a:rPr lang="ru-RU" b="1" dirty="0" err="1"/>
              <a:t>призвела</a:t>
            </a:r>
            <a:r>
              <a:rPr lang="ru-RU" b="1" dirty="0"/>
              <a:t> до </a:t>
            </a:r>
            <a:r>
              <a:rPr lang="ru-RU" b="1" dirty="0" err="1"/>
              <a:t>підвищення</a:t>
            </a:r>
            <a:r>
              <a:rPr lang="ru-RU" b="1" dirty="0"/>
              <a:t> на 45% </a:t>
            </a:r>
            <a:r>
              <a:rPr lang="ru-RU" b="1" dirty="0" err="1"/>
              <a:t>цін</a:t>
            </a:r>
            <a:r>
              <a:rPr lang="ru-RU" b="1" dirty="0"/>
              <a:t> на </a:t>
            </a:r>
            <a:r>
              <a:rPr lang="ru-RU" b="1" dirty="0" err="1"/>
              <a:t>алкогольні</a:t>
            </a:r>
            <a:r>
              <a:rPr lang="ru-RU" b="1" dirty="0"/>
              <a:t> </a:t>
            </a:r>
            <a:r>
              <a:rPr lang="ru-RU" b="1" dirty="0" err="1"/>
              <a:t>напої</a:t>
            </a:r>
            <a:r>
              <a:rPr lang="ru-RU" b="1" dirty="0" smtClean="0"/>
              <a:t>, </a:t>
            </a:r>
            <a:r>
              <a:rPr lang="ru-RU" b="1" dirty="0" err="1"/>
              <a:t>скорочення</a:t>
            </a:r>
            <a:r>
              <a:rPr lang="ru-RU" b="1" dirty="0"/>
              <a:t> </a:t>
            </a:r>
            <a:r>
              <a:rPr lang="ru-RU" b="1" dirty="0" err="1"/>
              <a:t>виробництва</a:t>
            </a:r>
            <a:r>
              <a:rPr lang="ru-RU" b="1" dirty="0"/>
              <a:t> алкоголю, </a:t>
            </a:r>
            <a:r>
              <a:rPr lang="ru-RU" b="1" dirty="0" err="1"/>
              <a:t>вирубування</a:t>
            </a:r>
            <a:r>
              <a:rPr lang="ru-RU" b="1" dirty="0"/>
              <a:t> </a:t>
            </a:r>
            <a:r>
              <a:rPr lang="ru-RU" b="1" dirty="0" err="1" smtClean="0"/>
              <a:t>виноградників,зникнення</a:t>
            </a:r>
            <a:r>
              <a:rPr lang="ru-RU" b="1" dirty="0" smtClean="0"/>
              <a:t> </a:t>
            </a:r>
            <a:r>
              <a:rPr lang="ru-RU" b="1" dirty="0" err="1"/>
              <a:t>цукру</a:t>
            </a:r>
            <a:r>
              <a:rPr lang="ru-RU" b="1" dirty="0"/>
              <a:t> в магазинах </a:t>
            </a:r>
            <a:r>
              <a:rPr lang="ru-RU" b="1" dirty="0" err="1"/>
              <a:t>унаслідок</a:t>
            </a:r>
            <a:r>
              <a:rPr lang="ru-RU" b="1" dirty="0"/>
              <a:t> </a:t>
            </a:r>
            <a:r>
              <a:rPr lang="ru-RU" b="1" dirty="0" err="1"/>
              <a:t>самогоноваріння</a:t>
            </a:r>
            <a:r>
              <a:rPr lang="ru-RU" b="1" dirty="0"/>
              <a:t> і </a:t>
            </a:r>
            <a:r>
              <a:rPr lang="ru-RU" b="1" dirty="0" err="1"/>
              <a:t>введення</a:t>
            </a:r>
            <a:r>
              <a:rPr lang="ru-RU" b="1" dirty="0"/>
              <a:t> </a:t>
            </a:r>
            <a:r>
              <a:rPr lang="ru-RU" b="1" dirty="0" err="1"/>
              <a:t>карток</a:t>
            </a:r>
            <a:r>
              <a:rPr lang="ru-RU" b="1" dirty="0"/>
              <a:t> на </a:t>
            </a:r>
            <a:r>
              <a:rPr lang="ru-RU" b="1" dirty="0" err="1"/>
              <a:t>цукор</a:t>
            </a:r>
            <a:r>
              <a:rPr lang="ru-RU" b="1" dirty="0"/>
              <a:t>, але і </a:t>
            </a:r>
            <a:r>
              <a:rPr lang="ru-RU" b="1" dirty="0" err="1"/>
              <a:t>збільшенню</a:t>
            </a:r>
            <a:r>
              <a:rPr lang="ru-RU" b="1" dirty="0"/>
              <a:t> </a:t>
            </a:r>
            <a:r>
              <a:rPr lang="ru-RU" b="1" dirty="0" err="1"/>
              <a:t>тривалості</a:t>
            </a:r>
            <a:r>
              <a:rPr lang="ru-RU" b="1" dirty="0"/>
              <a:t> </a:t>
            </a:r>
            <a:r>
              <a:rPr lang="ru-RU" b="1" dirty="0" err="1"/>
              <a:t>життя</a:t>
            </a:r>
            <a:r>
              <a:rPr lang="ru-RU" b="1" dirty="0"/>
              <a:t> </a:t>
            </a:r>
            <a:r>
              <a:rPr lang="ru-RU" b="1" dirty="0" err="1"/>
              <a:t>населення</a:t>
            </a:r>
            <a:r>
              <a:rPr lang="ru-RU" b="1" dirty="0"/>
              <a:t>, </a:t>
            </a:r>
            <a:r>
              <a:rPr lang="ru-RU" b="1" dirty="0" err="1"/>
              <a:t>зниження</a:t>
            </a:r>
            <a:r>
              <a:rPr lang="ru-RU" b="1" dirty="0"/>
              <a:t> </a:t>
            </a:r>
            <a:r>
              <a:rPr lang="ru-RU" b="1" dirty="0" err="1"/>
              <a:t>рівня</a:t>
            </a:r>
            <a:r>
              <a:rPr lang="ru-RU" b="1" dirty="0"/>
              <a:t> </a:t>
            </a:r>
            <a:r>
              <a:rPr lang="ru-RU" b="1" dirty="0" err="1"/>
              <a:t>злочинів</a:t>
            </a:r>
            <a:r>
              <a:rPr lang="ru-RU" b="1" dirty="0"/>
              <a:t>, </a:t>
            </a:r>
            <a:r>
              <a:rPr lang="ru-RU" b="1" dirty="0" err="1"/>
              <a:t>скоєних</a:t>
            </a:r>
            <a:r>
              <a:rPr lang="ru-RU" b="1" dirty="0"/>
              <a:t> на </a:t>
            </a:r>
            <a:r>
              <a:rPr lang="ru-RU" b="1" dirty="0" err="1"/>
              <a:t>грунті</a:t>
            </a:r>
            <a:r>
              <a:rPr lang="ru-RU" b="1" dirty="0"/>
              <a:t> </a:t>
            </a:r>
            <a:r>
              <a:rPr lang="ru-RU" b="1" dirty="0" err="1" smtClean="0"/>
              <a:t>алкоголізму</a:t>
            </a:r>
            <a:r>
              <a:rPr lang="ru-RU" b="1" dirty="0" smtClean="0"/>
              <a:t>.</a:t>
            </a:r>
            <a:endParaRPr lang="ru-RU" b="1" dirty="0"/>
          </a:p>
        </p:txBody>
      </p:sp>
      <p:pic>
        <p:nvPicPr>
          <p:cNvPr id="8" name="Объект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716016" y="764704"/>
            <a:ext cx="3960812" cy="3932238"/>
          </a:xfrm>
        </p:spPr>
      </p:pic>
    </p:spTree>
    <p:extLst>
      <p:ext uri="{BB962C8B-B14F-4D97-AF65-F5344CB8AC3E}">
        <p14:creationId xmlns:p14="http://schemas.microsoft.com/office/powerpoint/2010/main" val="324551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523480441"/>
              </p:ext>
            </p:extLst>
          </p:nvPr>
        </p:nvGraphicFramePr>
        <p:xfrm>
          <a:off x="539552" y="476672"/>
          <a:ext cx="784887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5"/>
          <p:cNvSpPr>
            <a:spLocks noGrp="1"/>
          </p:cNvSpPr>
          <p:nvPr>
            <p:ph type="title"/>
          </p:nvPr>
        </p:nvSpPr>
        <p:spPr>
          <a:xfrm>
            <a:off x="2843808" y="6381328"/>
            <a:ext cx="3528392" cy="576064"/>
          </a:xfrm>
        </p:spPr>
        <p:txBody>
          <a:bodyPr>
            <a:noAutofit/>
          </a:bodyPr>
          <a:lstStyle/>
          <a:p>
            <a:pPr algn="ctr"/>
            <a:r>
              <a:rPr lang="uk-UA" sz="4800" dirty="0" smtClean="0"/>
              <a:t>1985 - 1991</a:t>
            </a:r>
            <a:endParaRPr lang="ru-RU" sz="4800" dirty="0"/>
          </a:p>
        </p:txBody>
      </p:sp>
    </p:spTree>
    <p:extLst>
      <p:ext uri="{BB962C8B-B14F-4D97-AF65-F5344CB8AC3E}">
        <p14:creationId xmlns:p14="http://schemas.microsoft.com/office/powerpoint/2010/main" val="3634391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309320"/>
            <a:ext cx="8856984" cy="366936"/>
          </a:xfrm>
        </p:spPr>
        <p:txBody>
          <a:bodyPr>
            <a:noAutofit/>
          </a:bodyPr>
          <a:lstStyle/>
          <a:p>
            <a:pPr algn="ctr"/>
            <a:r>
              <a:rPr lang="ru-RU" sz="2400" dirty="0" err="1"/>
              <a:t>Горбачов</a:t>
            </a:r>
            <a:r>
              <a:rPr lang="ru-RU" sz="2400" dirty="0"/>
              <a:t> </a:t>
            </a:r>
            <a:r>
              <a:rPr lang="ru-RU" sz="2400" dirty="0" err="1"/>
              <a:t>відвідує</a:t>
            </a:r>
            <a:r>
              <a:rPr lang="ru-RU" sz="2400" dirty="0"/>
              <a:t> </a:t>
            </a:r>
            <a:r>
              <a:rPr lang="ru-RU" sz="2400" dirty="0" err="1"/>
              <a:t>свинарське</a:t>
            </a:r>
            <a:r>
              <a:rPr lang="ru-RU" sz="2400" dirty="0"/>
              <a:t> </a:t>
            </a:r>
            <a:r>
              <a:rPr lang="ru-RU" sz="2400" dirty="0" err="1"/>
              <a:t>господарство</a:t>
            </a:r>
            <a:r>
              <a:rPr lang="ru-RU" sz="2400" dirty="0"/>
              <a:t> у НДР, 1966 р.</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3122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362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309320"/>
            <a:ext cx="8712968" cy="510952"/>
          </a:xfrm>
        </p:spPr>
        <p:txBody>
          <a:bodyPr>
            <a:noAutofit/>
          </a:bodyPr>
          <a:lstStyle/>
          <a:p>
            <a:pPr algn="ctr"/>
            <a:r>
              <a:rPr lang="ru-RU" sz="2800" dirty="0"/>
              <a:t>Михайло </a:t>
            </a:r>
            <a:r>
              <a:rPr lang="ru-RU" sz="2800" dirty="0" err="1"/>
              <a:t>Горбачов</a:t>
            </a:r>
            <a:r>
              <a:rPr lang="ru-RU" sz="2800" dirty="0"/>
              <a:t> на </a:t>
            </a:r>
            <a:r>
              <a:rPr lang="ru-RU" sz="2800" dirty="0" err="1"/>
              <a:t>Бранденбурзьких</a:t>
            </a:r>
            <a:r>
              <a:rPr lang="ru-RU" sz="2800" dirty="0"/>
              <a:t> воротах. 1986 р</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5904656" cy="566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50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309320"/>
            <a:ext cx="7632848" cy="438944"/>
          </a:xfrm>
        </p:spPr>
        <p:txBody>
          <a:bodyPr>
            <a:noAutofit/>
          </a:bodyPr>
          <a:lstStyle/>
          <a:p>
            <a:pPr algn="ctr"/>
            <a:r>
              <a:rPr lang="ru-RU" sz="2800" dirty="0"/>
              <a:t>Михайло </a:t>
            </a:r>
            <a:r>
              <a:rPr lang="ru-RU" sz="2800" dirty="0" err="1"/>
              <a:t>Горбачов</a:t>
            </a:r>
            <a:r>
              <a:rPr lang="ru-RU" sz="2800" dirty="0"/>
              <a:t> і </a:t>
            </a:r>
            <a:r>
              <a:rPr lang="ru-RU" sz="2800" dirty="0" err="1"/>
              <a:t>Ніколає</a:t>
            </a:r>
            <a:r>
              <a:rPr lang="ru-RU" sz="2800" dirty="0"/>
              <a:t> Чаушеску. 1985</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6336704" cy="564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7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309320"/>
            <a:ext cx="6860232" cy="438944"/>
          </a:xfrm>
        </p:spPr>
        <p:txBody>
          <a:bodyPr>
            <a:noAutofit/>
          </a:bodyPr>
          <a:lstStyle/>
          <a:p>
            <a:pPr algn="ctr"/>
            <a:r>
              <a:rPr lang="ru-RU" sz="2400" dirty="0"/>
              <a:t>Михайло </a:t>
            </a:r>
            <a:r>
              <a:rPr lang="ru-RU" sz="2400" dirty="0" err="1"/>
              <a:t>Горбачов</a:t>
            </a:r>
            <a:r>
              <a:rPr lang="ru-RU" sz="2400" dirty="0"/>
              <a:t> і </a:t>
            </a:r>
            <a:r>
              <a:rPr lang="ru-RU" sz="2400" dirty="0" err="1"/>
              <a:t>Еріх</a:t>
            </a:r>
            <a:r>
              <a:rPr lang="ru-RU" sz="2400" dirty="0"/>
              <a:t> </a:t>
            </a:r>
            <a:r>
              <a:rPr lang="ru-RU" sz="2400" dirty="0" err="1"/>
              <a:t>Хонеккер</a:t>
            </a:r>
            <a:r>
              <a:rPr lang="ru-RU" sz="2400" dirty="0"/>
              <a:t>. 1986 р. НДР</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557" y="692696"/>
            <a:ext cx="890712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563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37312"/>
            <a:ext cx="7554416" cy="510952"/>
          </a:xfrm>
        </p:spPr>
        <p:txBody>
          <a:bodyPr>
            <a:noAutofit/>
          </a:bodyPr>
          <a:lstStyle/>
          <a:p>
            <a:pPr algn="ctr"/>
            <a:r>
              <a:rPr lang="ru-RU" sz="2800" dirty="0"/>
              <a:t>Михайло </a:t>
            </a:r>
            <a:r>
              <a:rPr lang="ru-RU" sz="2800" dirty="0" err="1"/>
              <a:t>Горбачов</a:t>
            </a:r>
            <a:r>
              <a:rPr lang="ru-RU" sz="2800" dirty="0"/>
              <a:t> і Рональд Рейган. 1985 р.</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548680"/>
            <a:ext cx="3960439" cy="558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2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88184"/>
            <a:ext cx="4200275" cy="1076371"/>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955706"/>
            <a:ext cx="4200275" cy="1007743"/>
          </a:xfrm>
          <a:prstGeom prst="rect">
            <a:avLst/>
          </a:prstGeo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2" y="2963449"/>
            <a:ext cx="4200275" cy="969294"/>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3" y="3932743"/>
            <a:ext cx="4200275" cy="1264083"/>
          </a:xfrm>
          <a:prstGeom prst="rect">
            <a:avLst/>
          </a:prstGeom>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19306"/>
            <a:ext cx="4038523" cy="5649264"/>
          </a:xfrm>
          <a:prstGeom prst="rect">
            <a:avLst/>
          </a:prstGeom>
        </p:spPr>
      </p:pic>
    </p:spTree>
    <p:extLst>
      <p:ext uri="{BB962C8B-B14F-4D97-AF65-F5344CB8AC3E}">
        <p14:creationId xmlns:p14="http://schemas.microsoft.com/office/powerpoint/2010/main" val="278246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4032448" cy="5472608"/>
          </a:xfrm>
        </p:spPr>
        <p:txBody>
          <a:bodyPr>
            <a:noAutofit/>
          </a:bodyPr>
          <a:lstStyle/>
          <a:p>
            <a:r>
              <a:rPr lang="ru-RU" sz="3200" dirty="0" err="1"/>
              <a:t>Миха́йло</a:t>
            </a:r>
            <a:r>
              <a:rPr lang="ru-RU" sz="3200" dirty="0"/>
              <a:t> </a:t>
            </a:r>
            <a:r>
              <a:rPr lang="ru-RU" sz="3200" dirty="0" err="1"/>
              <a:t>Сергі́йович</a:t>
            </a:r>
            <a:r>
              <a:rPr lang="ru-RU" sz="3200" dirty="0"/>
              <a:t> </a:t>
            </a:r>
            <a:r>
              <a:rPr lang="ru-RU" sz="3200" dirty="0" err="1"/>
              <a:t>Горбачо́в</a:t>
            </a:r>
            <a:r>
              <a:rPr lang="ru-RU" sz="3200" dirty="0"/>
              <a:t> (рос. </a:t>
            </a:r>
            <a:r>
              <a:rPr lang="ru-RU" sz="3200" dirty="0" err="1"/>
              <a:t>Михаи́л</a:t>
            </a:r>
            <a:r>
              <a:rPr lang="ru-RU" sz="3200" dirty="0"/>
              <a:t> </a:t>
            </a:r>
            <a:r>
              <a:rPr lang="ru-RU" sz="3200" dirty="0" err="1"/>
              <a:t>Серге́евич</a:t>
            </a:r>
            <a:r>
              <a:rPr lang="ru-RU" sz="3200" dirty="0"/>
              <a:t> Горбачёв; * 2 </a:t>
            </a:r>
            <a:r>
              <a:rPr lang="ru-RU" sz="3200" dirty="0" err="1"/>
              <a:t>березня</a:t>
            </a:r>
            <a:r>
              <a:rPr lang="ru-RU" sz="3200" dirty="0"/>
              <a:t> 1931, </a:t>
            </a:r>
            <a:r>
              <a:rPr lang="ru-RU" sz="3200" dirty="0" err="1"/>
              <a:t>Привольне</a:t>
            </a:r>
            <a:r>
              <a:rPr lang="ru-RU" sz="3200" dirty="0"/>
              <a:t> </a:t>
            </a:r>
            <a:r>
              <a:rPr lang="ru-RU" sz="3200" dirty="0" err="1"/>
              <a:t>Ставропольського</a:t>
            </a:r>
            <a:r>
              <a:rPr lang="ru-RU" sz="3200" dirty="0"/>
              <a:t> краю) — </a:t>
            </a:r>
            <a:r>
              <a:rPr lang="ru-RU" sz="3200" dirty="0" err="1"/>
              <a:t>радянський</a:t>
            </a:r>
            <a:r>
              <a:rPr lang="ru-RU" sz="3200" dirty="0"/>
              <a:t> </a:t>
            </a:r>
            <a:r>
              <a:rPr lang="ru-RU" sz="3200" dirty="0" err="1"/>
              <a:t>політичний</a:t>
            </a:r>
            <a:r>
              <a:rPr lang="ru-RU" sz="3200" dirty="0"/>
              <a:t> </a:t>
            </a:r>
            <a:r>
              <a:rPr lang="ru-RU" sz="3200" dirty="0" err="1"/>
              <a:t>діяч</a:t>
            </a:r>
            <a:r>
              <a:rPr lang="ru-RU" sz="3200" dirty="0"/>
              <a:t> та </a:t>
            </a:r>
            <a:r>
              <a:rPr lang="ru-RU" sz="3200" dirty="0" err="1"/>
              <a:t>єдиний</a:t>
            </a:r>
            <a:r>
              <a:rPr lang="ru-RU" sz="3200" dirty="0"/>
              <a:t> Президент в </a:t>
            </a:r>
            <a:r>
              <a:rPr lang="ru-RU" sz="3200" dirty="0" err="1"/>
              <a:t>історії</a:t>
            </a:r>
            <a:r>
              <a:rPr lang="ru-RU" sz="3200" dirty="0"/>
              <a:t> СРСР, при </a:t>
            </a:r>
            <a:r>
              <a:rPr lang="ru-RU" sz="3200" dirty="0" err="1"/>
              <a:t>владі</a:t>
            </a:r>
            <a:r>
              <a:rPr lang="ru-RU" sz="3200" dirty="0"/>
              <a:t> в 1985–1991 роках.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031" y="1135348"/>
            <a:ext cx="441209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59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4602088" cy="5623520"/>
          </a:xfrm>
        </p:spPr>
        <p:txBody>
          <a:bodyPr>
            <a:noAutofit/>
          </a:bodyPr>
          <a:lstStyle/>
          <a:p>
            <a:r>
              <a:rPr lang="ru-RU" sz="2900" dirty="0" err="1"/>
              <a:t>Із</a:t>
            </a:r>
            <a:r>
              <a:rPr lang="ru-RU" sz="2900" dirty="0"/>
              <a:t> 13 </a:t>
            </a:r>
            <a:r>
              <a:rPr lang="ru-RU" sz="2900" dirty="0" err="1"/>
              <a:t>років</a:t>
            </a:r>
            <a:r>
              <a:rPr lang="ru-RU" sz="2900" dirty="0"/>
              <a:t> </a:t>
            </a:r>
            <a:r>
              <a:rPr lang="ru-RU" sz="2900" dirty="0" err="1"/>
              <a:t>періодично</a:t>
            </a:r>
            <a:r>
              <a:rPr lang="ru-RU" sz="2900" dirty="0"/>
              <a:t> </a:t>
            </a:r>
            <a:r>
              <a:rPr lang="ru-RU" sz="2900" dirty="0" err="1"/>
              <a:t>поєднував</a:t>
            </a:r>
            <a:r>
              <a:rPr lang="ru-RU" sz="2900" dirty="0"/>
              <a:t> </a:t>
            </a:r>
            <a:r>
              <a:rPr lang="ru-RU" sz="2900" dirty="0" err="1"/>
              <a:t>навчання</a:t>
            </a:r>
            <a:r>
              <a:rPr lang="ru-RU" sz="2900" dirty="0"/>
              <a:t> в </a:t>
            </a:r>
            <a:r>
              <a:rPr lang="ru-RU" sz="2900" dirty="0" err="1"/>
              <a:t>школі</a:t>
            </a:r>
            <a:r>
              <a:rPr lang="ru-RU" sz="2900" dirty="0"/>
              <a:t> </a:t>
            </a:r>
            <a:r>
              <a:rPr lang="ru-RU" sz="2900" dirty="0" err="1"/>
              <a:t>із</a:t>
            </a:r>
            <a:r>
              <a:rPr lang="ru-RU" sz="2900" dirty="0"/>
              <a:t> </a:t>
            </a:r>
            <a:r>
              <a:rPr lang="ru-RU" sz="2900" dirty="0" err="1"/>
              <a:t>роботою</a:t>
            </a:r>
            <a:r>
              <a:rPr lang="ru-RU" sz="2900" dirty="0"/>
              <a:t> в МТС і в </a:t>
            </a:r>
            <a:r>
              <a:rPr lang="ru-RU" sz="2900" dirty="0" err="1"/>
              <a:t>колгоспі</a:t>
            </a:r>
            <a:r>
              <a:rPr lang="ru-RU" sz="2900" dirty="0"/>
              <a:t>. </a:t>
            </a:r>
            <a:r>
              <a:rPr lang="ru-RU" sz="2900" dirty="0" err="1"/>
              <a:t>Із</a:t>
            </a:r>
            <a:r>
              <a:rPr lang="ru-RU" sz="2900" dirty="0"/>
              <a:t> 15 </a:t>
            </a:r>
            <a:r>
              <a:rPr lang="ru-RU" sz="2900" dirty="0" err="1"/>
              <a:t>років</a:t>
            </a:r>
            <a:r>
              <a:rPr lang="ru-RU" sz="2900" dirty="0"/>
              <a:t> </a:t>
            </a:r>
            <a:r>
              <a:rPr lang="ru-RU" sz="2900" dirty="0" err="1"/>
              <a:t>працював</a:t>
            </a:r>
            <a:r>
              <a:rPr lang="ru-RU" sz="2900" dirty="0"/>
              <a:t> </a:t>
            </a:r>
            <a:r>
              <a:rPr lang="ru-RU" sz="2900" dirty="0" err="1"/>
              <a:t>помічником</a:t>
            </a:r>
            <a:r>
              <a:rPr lang="ru-RU" sz="2900" dirty="0"/>
              <a:t> комбайнера машинно-</a:t>
            </a:r>
            <a:r>
              <a:rPr lang="ru-RU" sz="2900" dirty="0" err="1"/>
              <a:t>тракторної</a:t>
            </a:r>
            <a:r>
              <a:rPr lang="ru-RU" sz="2900" dirty="0"/>
              <a:t> </a:t>
            </a:r>
            <a:r>
              <a:rPr lang="ru-RU" sz="2900" dirty="0" err="1"/>
              <a:t>станції</a:t>
            </a:r>
            <a:r>
              <a:rPr lang="ru-RU" sz="2900" dirty="0"/>
              <a:t>. У 1948 </a:t>
            </a:r>
            <a:r>
              <a:rPr lang="ru-RU" sz="2900" dirty="0" err="1"/>
              <a:t>році</a:t>
            </a:r>
            <a:r>
              <a:rPr lang="ru-RU" sz="2900" dirty="0"/>
              <a:t>, </a:t>
            </a:r>
            <a:r>
              <a:rPr lang="ru-RU" sz="2900" dirty="0" err="1"/>
              <a:t>сімнадцятирічним</a:t>
            </a:r>
            <a:r>
              <a:rPr lang="ru-RU" sz="2900" dirty="0"/>
              <a:t>, </a:t>
            </a:r>
            <a:r>
              <a:rPr lang="ru-RU" sz="2900" dirty="0" err="1"/>
              <a:t>був</a:t>
            </a:r>
            <a:r>
              <a:rPr lang="ru-RU" sz="2900" dirty="0"/>
              <a:t> </a:t>
            </a:r>
            <a:r>
              <a:rPr lang="ru-RU" sz="2900" dirty="0" err="1"/>
              <a:t>нагороджений</a:t>
            </a:r>
            <a:r>
              <a:rPr lang="ru-RU" sz="2900" dirty="0"/>
              <a:t> орденом Трудового Червоного Прапора, як </a:t>
            </a:r>
            <a:r>
              <a:rPr lang="ru-RU" sz="2900" dirty="0" err="1"/>
              <a:t>знатний</a:t>
            </a:r>
            <a:r>
              <a:rPr lang="ru-RU" sz="2900" dirty="0"/>
              <a:t> комбайнер.</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20688"/>
            <a:ext cx="4167361" cy="539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08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4680520" cy="5760640"/>
          </a:xfrm>
        </p:spPr>
        <p:txBody>
          <a:bodyPr>
            <a:noAutofit/>
          </a:bodyPr>
          <a:lstStyle/>
          <a:p>
            <a:r>
              <a:rPr lang="ru-RU" sz="2600" dirty="0"/>
              <a:t>В 1950 </a:t>
            </a:r>
            <a:r>
              <a:rPr lang="ru-RU" sz="2600" dirty="0" err="1"/>
              <a:t>році</a:t>
            </a:r>
            <a:r>
              <a:rPr lang="ru-RU" sz="2600" dirty="0"/>
              <a:t> вступив до МГУ </a:t>
            </a:r>
            <a:r>
              <a:rPr lang="ru-RU" sz="2600" dirty="0" err="1"/>
              <a:t>імені</a:t>
            </a:r>
            <a:r>
              <a:rPr lang="ru-RU" sz="2600" dirty="0"/>
              <a:t> М. В. Ломоносова. </a:t>
            </a:r>
            <a:r>
              <a:rPr lang="ru-RU" sz="2600" dirty="0" err="1"/>
              <a:t>Після</a:t>
            </a:r>
            <a:r>
              <a:rPr lang="ru-RU" sz="2600" dirty="0"/>
              <a:t> </a:t>
            </a:r>
            <a:r>
              <a:rPr lang="ru-RU" sz="2600" dirty="0" err="1"/>
              <a:t>закінчення</a:t>
            </a:r>
            <a:r>
              <a:rPr lang="ru-RU" sz="2600" dirty="0"/>
              <a:t> в 1955 </a:t>
            </a:r>
            <a:r>
              <a:rPr lang="ru-RU" sz="2600" dirty="0" err="1"/>
              <a:t>році</a:t>
            </a:r>
            <a:r>
              <a:rPr lang="ru-RU" sz="2600" dirty="0"/>
              <a:t> </a:t>
            </a:r>
            <a:r>
              <a:rPr lang="ru-RU" sz="2600" dirty="0" err="1"/>
              <a:t>юридичного</a:t>
            </a:r>
            <a:r>
              <a:rPr lang="ru-RU" sz="2600" dirty="0"/>
              <a:t> факультету МГУ </a:t>
            </a:r>
            <a:r>
              <a:rPr lang="ru-RU" sz="2600" dirty="0" err="1"/>
              <a:t>був</a:t>
            </a:r>
            <a:r>
              <a:rPr lang="ru-RU" sz="2600" dirty="0"/>
              <a:t> направлений у Ставрополь у </a:t>
            </a:r>
            <a:r>
              <a:rPr lang="ru-RU" sz="2600" dirty="0" err="1"/>
              <a:t>краєву</a:t>
            </a:r>
            <a:r>
              <a:rPr lang="ru-RU" sz="2600" dirty="0"/>
              <a:t> прокуратуру. </a:t>
            </a:r>
            <a:r>
              <a:rPr lang="ru-RU" sz="2600" dirty="0" err="1"/>
              <a:t>Працював</a:t>
            </a:r>
            <a:r>
              <a:rPr lang="ru-RU" sz="2600" dirty="0"/>
              <a:t> заступником </a:t>
            </a:r>
            <a:r>
              <a:rPr lang="ru-RU" sz="2600" dirty="0" err="1"/>
              <a:t>завідувача</a:t>
            </a:r>
            <a:r>
              <a:rPr lang="ru-RU" sz="2600" dirty="0"/>
              <a:t> </a:t>
            </a:r>
            <a:r>
              <a:rPr lang="ru-RU" sz="2600" dirty="0" err="1"/>
              <a:t>відділу</a:t>
            </a:r>
            <a:r>
              <a:rPr lang="ru-RU" sz="2600" dirty="0"/>
              <a:t> </a:t>
            </a:r>
            <a:r>
              <a:rPr lang="ru-RU" sz="2600" dirty="0" err="1"/>
              <a:t>агітації</a:t>
            </a:r>
            <a:r>
              <a:rPr lang="ru-RU" sz="2600" dirty="0"/>
              <a:t> і </a:t>
            </a:r>
            <a:r>
              <a:rPr lang="ru-RU" sz="2600" dirty="0" err="1"/>
              <a:t>пропаганди</a:t>
            </a:r>
            <a:r>
              <a:rPr lang="ru-RU" sz="2600" dirty="0"/>
              <a:t> </a:t>
            </a:r>
            <a:r>
              <a:rPr lang="ru-RU" sz="2600" dirty="0" err="1"/>
              <a:t>Ставропольського</a:t>
            </a:r>
            <a:r>
              <a:rPr lang="ru-RU" sz="2600" dirty="0"/>
              <a:t> крайкому ВЛКСМ, першим секретарем </a:t>
            </a:r>
            <a:r>
              <a:rPr lang="ru-RU" sz="2600" dirty="0" err="1"/>
              <a:t>Ставропольського</a:t>
            </a:r>
            <a:r>
              <a:rPr lang="ru-RU" sz="2600" dirty="0"/>
              <a:t> </a:t>
            </a:r>
            <a:r>
              <a:rPr lang="ru-RU" sz="2600" dirty="0" err="1"/>
              <a:t>міськкому</a:t>
            </a:r>
            <a:r>
              <a:rPr lang="ru-RU" sz="2600" dirty="0"/>
              <a:t> комсомолу, </a:t>
            </a:r>
            <a:r>
              <a:rPr lang="ru-RU" sz="2600" dirty="0" err="1"/>
              <a:t>потім</a:t>
            </a:r>
            <a:r>
              <a:rPr lang="ru-RU" sz="2600" dirty="0"/>
              <a:t> другим і першим секретарем крайкому ВЛКСМ (1955–1962).</a:t>
            </a:r>
          </a:p>
        </p:txBody>
      </p:sp>
    </p:spTree>
    <p:extLst>
      <p:ext uri="{BB962C8B-B14F-4D97-AF65-F5344CB8AC3E}">
        <p14:creationId xmlns:p14="http://schemas.microsoft.com/office/powerpoint/2010/main" val="79254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67642" cy="5695528"/>
          </a:xfrm>
        </p:spPr>
        <p:txBody>
          <a:bodyPr>
            <a:noAutofit/>
          </a:bodyPr>
          <a:lstStyle/>
          <a:p>
            <a:r>
              <a:rPr lang="ru-RU" sz="2600" dirty="0"/>
              <a:t>У 1953 </a:t>
            </a:r>
            <a:r>
              <a:rPr lang="ru-RU" sz="2600" dirty="0" err="1"/>
              <a:t>році</a:t>
            </a:r>
            <a:r>
              <a:rPr lang="ru-RU" sz="2600" dirty="0"/>
              <a:t> </a:t>
            </a:r>
            <a:r>
              <a:rPr lang="ru-RU" sz="2600" dirty="0" err="1"/>
              <a:t>одружився</a:t>
            </a:r>
            <a:r>
              <a:rPr lang="ru-RU" sz="2600" dirty="0"/>
              <a:t> </a:t>
            </a:r>
            <a:r>
              <a:rPr lang="ru-RU" sz="2600" dirty="0" err="1" smtClean="0"/>
              <a:t>із</a:t>
            </a:r>
            <a:r>
              <a:rPr lang="ru-RU" sz="2600" dirty="0" smtClean="0"/>
              <a:t/>
            </a:r>
            <a:br>
              <a:rPr lang="ru-RU" sz="2600" dirty="0" smtClean="0"/>
            </a:br>
            <a:r>
              <a:rPr lang="ru-RU" sz="2600" dirty="0" smtClean="0"/>
              <a:t> </a:t>
            </a:r>
            <a:r>
              <a:rPr lang="ru-RU" sz="2600" dirty="0" err="1"/>
              <a:t>Раїсою</a:t>
            </a:r>
            <a:r>
              <a:rPr lang="ru-RU" sz="2600" dirty="0"/>
              <a:t> </a:t>
            </a:r>
            <a:r>
              <a:rPr lang="ru-RU" sz="2600" dirty="0" err="1"/>
              <a:t>Максимівною</a:t>
            </a:r>
            <a:r>
              <a:rPr lang="ru-RU" sz="2600" dirty="0"/>
              <a:t> </a:t>
            </a:r>
            <a:r>
              <a:rPr lang="ru-RU" sz="2600" dirty="0" smtClean="0"/>
              <a:t/>
            </a:r>
            <a:br>
              <a:rPr lang="ru-RU" sz="2600" dirty="0" smtClean="0"/>
            </a:br>
            <a:r>
              <a:rPr lang="ru-RU" sz="2600" dirty="0" smtClean="0"/>
              <a:t>Титаренко </a:t>
            </a:r>
            <a:r>
              <a:rPr lang="ru-RU" sz="2600" dirty="0"/>
              <a:t>(1932–1999). </a:t>
            </a:r>
            <a:r>
              <a:rPr lang="ru-RU" sz="2600" dirty="0" err="1"/>
              <a:t>Був</a:t>
            </a:r>
            <a:r>
              <a:rPr lang="ru-RU" sz="2600" dirty="0"/>
              <a:t> </a:t>
            </a:r>
            <a:r>
              <a:rPr lang="ru-RU" sz="2600" dirty="0" smtClean="0"/>
              <a:t/>
            </a:r>
            <a:br>
              <a:rPr lang="ru-RU" sz="2600" dirty="0" smtClean="0"/>
            </a:br>
            <a:r>
              <a:rPr lang="ru-RU" sz="2600" dirty="0" smtClean="0"/>
              <a:t>членом </a:t>
            </a:r>
            <a:r>
              <a:rPr lang="ru-RU" sz="2600" dirty="0" err="1"/>
              <a:t>Політбюро</a:t>
            </a:r>
            <a:r>
              <a:rPr lang="ru-RU" sz="2600" dirty="0"/>
              <a:t> з 1980. </a:t>
            </a:r>
            <a:r>
              <a:rPr lang="ru-RU" sz="2600" dirty="0" smtClean="0"/>
              <a:t>Як</a:t>
            </a:r>
            <a:br>
              <a:rPr lang="ru-RU" sz="2600" dirty="0" smtClean="0"/>
            </a:br>
            <a:r>
              <a:rPr lang="ru-RU" sz="2600" dirty="0" smtClean="0"/>
              <a:t> </a:t>
            </a:r>
            <a:r>
              <a:rPr lang="ru-RU" sz="2600" dirty="0" err="1"/>
              <a:t>Генеральний</a:t>
            </a:r>
            <a:r>
              <a:rPr lang="ru-RU" sz="2600" dirty="0"/>
              <a:t> </a:t>
            </a:r>
            <a:r>
              <a:rPr lang="ru-RU" sz="2600" dirty="0" err="1"/>
              <a:t>секретар</a:t>
            </a:r>
            <a:r>
              <a:rPr lang="ru-RU" sz="2600" dirty="0"/>
              <a:t> </a:t>
            </a:r>
            <a:r>
              <a:rPr lang="ru-RU" sz="2600" dirty="0" smtClean="0"/>
              <a:t/>
            </a:r>
            <a:br>
              <a:rPr lang="ru-RU" sz="2600" dirty="0" smtClean="0"/>
            </a:br>
            <a:r>
              <a:rPr lang="ru-RU" sz="2600" dirty="0" smtClean="0"/>
              <a:t>Центрального </a:t>
            </a:r>
            <a:r>
              <a:rPr lang="ru-RU" sz="2600" dirty="0" err="1"/>
              <a:t>Комітету</a:t>
            </a:r>
            <a:r>
              <a:rPr lang="ru-RU" sz="2600" dirty="0"/>
              <a:t> </a:t>
            </a:r>
            <a:r>
              <a:rPr lang="ru-RU" sz="2600" dirty="0" smtClean="0"/>
              <a:t/>
            </a:r>
            <a:br>
              <a:rPr lang="ru-RU" sz="2600" dirty="0" smtClean="0"/>
            </a:br>
            <a:r>
              <a:rPr lang="ru-RU" sz="2600" dirty="0" err="1" smtClean="0"/>
              <a:t>Комуністичної</a:t>
            </a:r>
            <a:r>
              <a:rPr lang="ru-RU" sz="2600" dirty="0" smtClean="0"/>
              <a:t> </a:t>
            </a:r>
            <a:r>
              <a:rPr lang="ru-RU" sz="2600" dirty="0" err="1"/>
              <a:t>партії</a:t>
            </a:r>
            <a:r>
              <a:rPr lang="ru-RU" sz="2600" dirty="0"/>
              <a:t> </a:t>
            </a:r>
            <a:r>
              <a:rPr lang="ru-RU" sz="2600" dirty="0" smtClean="0"/>
              <a:t/>
            </a:r>
            <a:br>
              <a:rPr lang="ru-RU" sz="2600" dirty="0" smtClean="0"/>
            </a:br>
            <a:r>
              <a:rPr lang="ru-RU" sz="2600" dirty="0" err="1" smtClean="0"/>
              <a:t>Радянського</a:t>
            </a:r>
            <a:r>
              <a:rPr lang="ru-RU" sz="2600" dirty="0" smtClean="0"/>
              <a:t> </a:t>
            </a:r>
            <a:r>
              <a:rPr lang="ru-RU" sz="2600" dirty="0"/>
              <a:t>Союзу 1985–1991, </a:t>
            </a:r>
            <a:r>
              <a:rPr lang="ru-RU" sz="2600" dirty="0" smtClean="0"/>
              <a:t/>
            </a:r>
            <a:br>
              <a:rPr lang="ru-RU" sz="2600" dirty="0" smtClean="0"/>
            </a:br>
            <a:r>
              <a:rPr lang="ru-RU" sz="2600" dirty="0" smtClean="0"/>
              <a:t>Голова </a:t>
            </a:r>
            <a:r>
              <a:rPr lang="ru-RU" sz="2600" dirty="0" err="1"/>
              <a:t>Президії</a:t>
            </a:r>
            <a:r>
              <a:rPr lang="ru-RU" sz="2600" dirty="0"/>
              <a:t> </a:t>
            </a:r>
            <a:r>
              <a:rPr lang="ru-RU" sz="2600" dirty="0" err="1"/>
              <a:t>Верховної</a:t>
            </a:r>
            <a:r>
              <a:rPr lang="ru-RU" sz="2600" dirty="0"/>
              <a:t> Ради СРСР 1988–1989, Голова </a:t>
            </a:r>
            <a:r>
              <a:rPr lang="ru-RU" sz="2600" dirty="0" err="1"/>
              <a:t>Верховної</a:t>
            </a:r>
            <a:r>
              <a:rPr lang="ru-RU" sz="2600" dirty="0"/>
              <a:t> Ради СРСР 1989–1990, Президент СРСР 1990–1991 проводив </a:t>
            </a:r>
            <a:r>
              <a:rPr lang="ru-RU" sz="2600" dirty="0" err="1"/>
              <a:t>ліберальні</a:t>
            </a:r>
            <a:r>
              <a:rPr lang="ru-RU" sz="2600" dirty="0"/>
              <a:t> </a:t>
            </a:r>
            <a:r>
              <a:rPr lang="ru-RU" sz="2600" dirty="0" err="1"/>
              <a:t>реформи</a:t>
            </a:r>
            <a:r>
              <a:rPr lang="ru-RU" sz="2600" dirty="0"/>
              <a:t> </a:t>
            </a:r>
            <a:r>
              <a:rPr lang="ru-RU" sz="2600" dirty="0" err="1"/>
              <a:t>всередині</a:t>
            </a:r>
            <a:r>
              <a:rPr lang="ru-RU" sz="2600" dirty="0"/>
              <a:t> </a:t>
            </a:r>
            <a:r>
              <a:rPr lang="ru-RU" sz="2600" dirty="0" err="1"/>
              <a:t>країни</a:t>
            </a:r>
            <a:r>
              <a:rPr lang="ru-RU" sz="2600" dirty="0"/>
              <a:t>, </a:t>
            </a:r>
            <a:r>
              <a:rPr lang="ru-RU" sz="2600" dirty="0" err="1"/>
              <a:t>які</a:t>
            </a:r>
            <a:r>
              <a:rPr lang="ru-RU" sz="2600" dirty="0"/>
              <a:t> </a:t>
            </a:r>
            <a:r>
              <a:rPr lang="ru-RU" sz="2600" dirty="0" err="1"/>
              <a:t>були</a:t>
            </a:r>
            <a:r>
              <a:rPr lang="ru-RU" sz="2600" dirty="0"/>
              <a:t> </a:t>
            </a:r>
            <a:r>
              <a:rPr lang="ru-RU" sz="2600" dirty="0" err="1"/>
              <a:t>названі</a:t>
            </a:r>
            <a:r>
              <a:rPr lang="ru-RU" sz="2600" dirty="0"/>
              <a:t> </a:t>
            </a:r>
            <a:r>
              <a:rPr lang="ru-RU" sz="2600" dirty="0" err="1"/>
              <a:t>Перебудовою</a:t>
            </a:r>
            <a:r>
              <a:rPr lang="ru-RU" sz="2600" dirty="0"/>
              <a:t> і </a:t>
            </a:r>
            <a:r>
              <a:rPr lang="ru-RU" sz="2600" dirty="0" err="1"/>
              <a:t>призвели</a:t>
            </a:r>
            <a:r>
              <a:rPr lang="ru-RU" sz="2600" dirty="0"/>
              <a:t> до </a:t>
            </a:r>
            <a:r>
              <a:rPr lang="ru-RU" sz="2600" dirty="0" err="1"/>
              <a:t>появи</a:t>
            </a:r>
            <a:r>
              <a:rPr lang="ru-RU" sz="2600" dirty="0"/>
              <a:t> </a:t>
            </a:r>
            <a:r>
              <a:rPr lang="ru-RU" sz="2600" dirty="0" err="1"/>
              <a:t>багатопартійності</a:t>
            </a:r>
            <a:r>
              <a:rPr lang="ru-RU" sz="2600" dirty="0"/>
              <a:t>; </a:t>
            </a:r>
            <a:r>
              <a:rPr lang="ru-RU" sz="2600" dirty="0" err="1"/>
              <a:t>спробував</a:t>
            </a:r>
            <a:r>
              <a:rPr lang="ru-RU" sz="2600" dirty="0"/>
              <a:t> </a:t>
            </a:r>
            <a:r>
              <a:rPr lang="ru-RU" sz="2600" dirty="0" err="1"/>
              <a:t>обмежити</a:t>
            </a:r>
            <a:r>
              <a:rPr lang="ru-RU" sz="2600" dirty="0"/>
              <a:t> гонку </a:t>
            </a:r>
            <a:r>
              <a:rPr lang="ru-RU" sz="2600" dirty="0" err="1"/>
              <a:t>озброєнь</a:t>
            </a:r>
            <a:r>
              <a:rPr lang="ru-RU" sz="26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319" y="620688"/>
            <a:ext cx="3799090" cy="340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84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72000"/>
            <a:ext cx="8424936" cy="1600200"/>
          </a:xfrm>
        </p:spPr>
        <p:txBody>
          <a:bodyPr>
            <a:normAutofit fontScale="90000"/>
          </a:bodyPr>
          <a:lstStyle/>
          <a:p>
            <a:pPr algn="ctr"/>
            <a:r>
              <a:rPr lang="ru-RU" dirty="0"/>
              <a:t>2009 року став лауреатом </a:t>
            </a:r>
            <a:r>
              <a:rPr lang="ru-RU" dirty="0" err="1"/>
              <a:t>німецької</a:t>
            </a:r>
            <a:r>
              <a:rPr lang="ru-RU" dirty="0"/>
              <a:t> </a:t>
            </a:r>
            <a:r>
              <a:rPr lang="ru-RU" dirty="0" err="1"/>
              <a:t>премії</a:t>
            </a:r>
            <a:r>
              <a:rPr lang="ru-RU" dirty="0"/>
              <a:t> «Квадрига».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13385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8"/>
            <a:ext cx="31432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10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964487" y="404664"/>
            <a:ext cx="45719" cy="45719"/>
          </a:xfrm>
        </p:spPr>
        <p:txBody>
          <a:bodyPr>
            <a:noAutofit/>
          </a:bodyPr>
          <a:lstStyle/>
          <a:p>
            <a:r>
              <a:rPr lang="ru-RU" sz="2200" dirty="0"/>
              <a:t/>
            </a:r>
            <a:br>
              <a:rPr lang="ru-RU" sz="2200" dirty="0"/>
            </a:br>
            <a:endParaRPr lang="ru-RU" sz="2200" dirty="0"/>
          </a:p>
        </p:txBody>
      </p:sp>
      <p:graphicFrame>
        <p:nvGraphicFramePr>
          <p:cNvPr id="4" name="Схема 3"/>
          <p:cNvGraphicFramePr/>
          <p:nvPr>
            <p:extLst>
              <p:ext uri="{D42A27DB-BD31-4B8C-83A1-F6EECF244321}">
                <p14:modId xmlns:p14="http://schemas.microsoft.com/office/powerpoint/2010/main" val="250645068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63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3024336"/>
          </a:xfrm>
        </p:spPr>
        <p:txBody>
          <a:bodyPr>
            <a:noAutofit/>
          </a:bodyPr>
          <a:lstStyle/>
          <a:p>
            <a:pPr algn="ctr"/>
            <a:r>
              <a:rPr lang="ru-RU" sz="2900" dirty="0"/>
              <a:t>На початку 80-х </a:t>
            </a:r>
            <a:r>
              <a:rPr lang="ru-RU" sz="2900" dirty="0" err="1"/>
              <a:t>років</a:t>
            </a:r>
            <a:r>
              <a:rPr lang="ru-RU" sz="2900" dirty="0"/>
              <a:t> </a:t>
            </a:r>
            <a:r>
              <a:rPr lang="ru-RU" sz="2900" dirty="0" err="1"/>
              <a:t>здійснив</a:t>
            </a:r>
            <a:r>
              <a:rPr lang="ru-RU" sz="2900" dirty="0"/>
              <a:t> ряд </a:t>
            </a:r>
            <a:r>
              <a:rPr lang="ru-RU" sz="2900" dirty="0" err="1"/>
              <a:t>закордонних</a:t>
            </a:r>
            <a:r>
              <a:rPr lang="ru-RU" sz="2900" dirty="0"/>
              <a:t> </a:t>
            </a:r>
            <a:r>
              <a:rPr lang="ru-RU" sz="2900" dirty="0" err="1"/>
              <a:t>візитів</a:t>
            </a:r>
            <a:r>
              <a:rPr lang="ru-RU" sz="2900" dirty="0"/>
              <a:t>, </a:t>
            </a:r>
            <a:r>
              <a:rPr lang="ru-RU" sz="2900" dirty="0" err="1"/>
              <a:t>під</a:t>
            </a:r>
            <a:r>
              <a:rPr lang="ru-RU" sz="2900" dirty="0"/>
              <a:t> час </a:t>
            </a:r>
            <a:r>
              <a:rPr lang="ru-RU" sz="2900" dirty="0" err="1"/>
              <a:t>яких</a:t>
            </a:r>
            <a:r>
              <a:rPr lang="ru-RU" sz="2900" dirty="0"/>
              <a:t> </a:t>
            </a:r>
            <a:r>
              <a:rPr lang="ru-RU" sz="2900" dirty="0" err="1"/>
              <a:t>познайомився</a:t>
            </a:r>
            <a:r>
              <a:rPr lang="ru-RU" sz="2900" dirty="0"/>
              <a:t> з Маргарет </a:t>
            </a:r>
            <a:r>
              <a:rPr lang="ru-RU" sz="2900" dirty="0" err="1"/>
              <a:t>Тетчер</a:t>
            </a:r>
            <a:r>
              <a:rPr lang="ru-RU" sz="2900" dirty="0"/>
              <a:t> і </a:t>
            </a:r>
            <a:r>
              <a:rPr lang="ru-RU" sz="2900" dirty="0" err="1"/>
              <a:t>подружився</a:t>
            </a:r>
            <a:r>
              <a:rPr lang="ru-RU" sz="2900" dirty="0"/>
              <a:t> з </a:t>
            </a:r>
            <a:r>
              <a:rPr lang="ru-RU" sz="2900" dirty="0" err="1"/>
              <a:t>Олександром</a:t>
            </a:r>
            <a:r>
              <a:rPr lang="ru-RU" sz="2900" dirty="0"/>
              <a:t> </a:t>
            </a:r>
            <a:r>
              <a:rPr lang="ru-RU" sz="2900" dirty="0" err="1"/>
              <a:t>Яковлєвим</a:t>
            </a:r>
            <a:r>
              <a:rPr lang="ru-RU" sz="2900" dirty="0"/>
              <a:t>, </a:t>
            </a:r>
            <a:r>
              <a:rPr lang="ru-RU" sz="2900" dirty="0" err="1"/>
              <a:t>який</a:t>
            </a:r>
            <a:r>
              <a:rPr lang="ru-RU" sz="2900" dirty="0"/>
              <a:t> </a:t>
            </a:r>
            <a:r>
              <a:rPr lang="ru-RU" sz="2900" dirty="0" err="1"/>
              <a:t>очолював</a:t>
            </a:r>
            <a:r>
              <a:rPr lang="ru-RU" sz="2900" dirty="0"/>
              <a:t> у той час </a:t>
            </a:r>
            <a:r>
              <a:rPr lang="ru-RU" sz="2900" dirty="0" err="1"/>
              <a:t>радянське</a:t>
            </a:r>
            <a:r>
              <a:rPr lang="ru-RU" sz="2900" dirty="0"/>
              <a:t> посольство у </a:t>
            </a:r>
            <a:r>
              <a:rPr lang="ru-RU" sz="2900" dirty="0" err="1"/>
              <a:t>Канаді</a:t>
            </a:r>
            <a:r>
              <a:rPr lang="ru-RU" sz="2900" dirty="0"/>
              <a:t>. Брав участь у </a:t>
            </a:r>
            <a:r>
              <a:rPr lang="ru-RU" sz="2900" dirty="0" err="1"/>
              <a:t>роботі</a:t>
            </a:r>
            <a:r>
              <a:rPr lang="ru-RU" sz="2900" dirty="0"/>
              <a:t> </a:t>
            </a:r>
            <a:r>
              <a:rPr lang="ru-RU" sz="2900" dirty="0" err="1"/>
              <a:t>Політбюро</a:t>
            </a:r>
            <a:r>
              <a:rPr lang="ru-RU" sz="2900" dirty="0"/>
              <a:t> ЦК КПРС </a:t>
            </a:r>
            <a:r>
              <a:rPr lang="ru-RU" sz="2900" dirty="0" err="1"/>
              <a:t>щодо</a:t>
            </a:r>
            <a:r>
              <a:rPr lang="ru-RU" sz="2900" dirty="0"/>
              <a:t> </a:t>
            </a:r>
            <a:r>
              <a:rPr lang="ru-RU" sz="2900" dirty="0" err="1"/>
              <a:t>вирішення</a:t>
            </a:r>
            <a:r>
              <a:rPr lang="ru-RU" sz="2900" dirty="0"/>
              <a:t> </a:t>
            </a:r>
            <a:r>
              <a:rPr lang="ru-RU" sz="2900" dirty="0" err="1"/>
              <a:t>важливих</a:t>
            </a:r>
            <a:r>
              <a:rPr lang="ru-RU" sz="2900" dirty="0"/>
              <a:t> </a:t>
            </a:r>
            <a:r>
              <a:rPr lang="ru-RU" sz="2900" dirty="0" err="1"/>
              <a:t>державних</a:t>
            </a:r>
            <a:r>
              <a:rPr lang="ru-RU" sz="2900" dirty="0"/>
              <a:t> </a:t>
            </a:r>
            <a:r>
              <a:rPr lang="ru-RU" sz="2900" dirty="0" err="1"/>
              <a:t>питань</a:t>
            </a:r>
            <a:r>
              <a:rPr lang="ru-RU" sz="2900" dirty="0"/>
              <a: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37" y="3356992"/>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229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115</TotalTime>
  <Words>427</Words>
  <Application>Microsoft Office PowerPoint</Application>
  <PresentationFormat>Экран (4:3)</PresentationFormat>
  <Paragraphs>37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Горбачов Михайло Сергійович</vt:lpstr>
      <vt:lpstr>Презентация PowerPoint</vt:lpstr>
      <vt:lpstr>Миха́йло Сергі́йович Горбачо́в (рос. Михаи́л Серге́евич Горбачёв; * 2 березня 1931, Привольне Ставропольського краю) — радянський політичний діяч та єдиний Президент в історії СРСР, при владі в 1985–1991 роках.</vt:lpstr>
      <vt:lpstr>Із 13 років періодично поєднував навчання в школі із роботою в МТС і в колгоспі. Із 15 років працював помічником комбайнера машинно-тракторної станції. У 1948 році, сімнадцятирічним, був нагороджений орденом Трудового Червоного Прапора, як знатний комбайнер.</vt:lpstr>
      <vt:lpstr>В 1950 році вступив до МГУ імені М. В. Ломоносова. Після закінчення в 1955 році юридичного факультету МГУ був направлений у Ставрополь у краєву прокуратуру. Працював заступником завідувача відділу агітації і пропаганди Ставропольського крайкому ВЛКСМ, першим секретарем Ставропольського міськкому комсомолу, потім другим і першим секретарем крайкому ВЛКСМ (1955–1962).</vt:lpstr>
      <vt:lpstr>У 1953 році одружився із  Раїсою Максимівною  Титаренко (1932–1999). Був  членом Політбюро з 1980. Як  Генеральний секретар  Центрального Комітету  Комуністичної партії  Радянського Союзу 1985–1991,  Голова Президії Верховної Ради СРСР 1988–1989, Голова Верховної Ради СРСР 1989–1990, Президент СРСР 1990–1991 проводив ліберальні реформи всередині країни, які були названі Перебудовою і призвели до появи багатопартійності; спробував обмежити гонку озброєнь.</vt:lpstr>
      <vt:lpstr>2009 року став лауреатом німецької премії «Квадрига».</vt:lpstr>
      <vt:lpstr> </vt:lpstr>
      <vt:lpstr>На початку 80-х років здійснив ряд закордонних візитів, під час яких познайомився з Маргарет Тетчер і подружився з Олександром Яковлєвим, який очолював у той час радянське посольство у Канаді. Брав участь у роботі Політбюро ЦК КПРС щодо вирішення важливих державних питань.</vt:lpstr>
      <vt:lpstr>Різке падіння смертності в РРФСР під час антиалкогольної кампанії 1985 .</vt:lpstr>
      <vt:lpstr>1985 - 1991</vt:lpstr>
      <vt:lpstr>Горбачов відвідує свинарське господарство у НДР, 1966 р.</vt:lpstr>
      <vt:lpstr>Михайло Горбачов на Бранденбурзьких воротах. 1986 р</vt:lpstr>
      <vt:lpstr>Михайло Горбачов і Ніколає Чаушеску. 1985</vt:lpstr>
      <vt:lpstr>Михайло Горбачов і Еріх Хонеккер. 1986 р. НДР</vt:lpstr>
      <vt:lpstr>Михайло Горбачов і Рональд Рейган. 1985 р.</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Горбачов Михайло Сергійович</dc:title>
  <dc:creator>Admin</dc:creator>
  <cp:lastModifiedBy>Admin</cp:lastModifiedBy>
  <cp:revision>8</cp:revision>
  <dcterms:created xsi:type="dcterms:W3CDTF">2015-01-16T16:49:07Z</dcterms:created>
  <dcterms:modified xsi:type="dcterms:W3CDTF">2015-01-16T18:44:55Z</dcterms:modified>
</cp:coreProperties>
</file>