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cs typeface="AngsanaUPC" pitchFamily="18" charset="-34"/>
              </a:rPr>
              <a:t>Театр «Березіль»</a:t>
            </a:r>
            <a:endParaRPr lang="ru-RU" sz="4800" dirty="0">
              <a:cs typeface="AngsanaUPC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8950"/>
            <a:ext cx="6696744" cy="453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532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76672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Курбаса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театру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переглянута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Неллі</a:t>
            </a:r>
            <a:r>
              <a:rPr lang="ru-RU" dirty="0"/>
              <a:t> </a:t>
            </a:r>
            <a:r>
              <a:rPr lang="ru-RU" dirty="0" err="1"/>
              <a:t>Корнієнко</a:t>
            </a:r>
            <a:r>
              <a:rPr lang="ru-RU" dirty="0"/>
              <a:t>, директор Центру Леся </a:t>
            </a:r>
            <a:r>
              <a:rPr lang="ru-RU" dirty="0" err="1"/>
              <a:t>Курбаса</a:t>
            </a:r>
            <a:r>
              <a:rPr lang="ru-RU" dirty="0"/>
              <a:t>, </a:t>
            </a:r>
            <a:r>
              <a:rPr lang="ru-RU" dirty="0" err="1"/>
              <a:t>академік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доктор </a:t>
            </a:r>
            <a:r>
              <a:rPr lang="ru-RU" dirty="0" err="1"/>
              <a:t>мистецтвознавства</a:t>
            </a:r>
            <a:r>
              <a:rPr lang="ru-RU" dirty="0"/>
              <a:t> так </a:t>
            </a:r>
            <a:r>
              <a:rPr lang="ru-RU" dirty="0" err="1"/>
              <a:t>висловилась</a:t>
            </a:r>
            <a:r>
              <a:rPr lang="ru-RU" dirty="0"/>
              <a:t> про </a:t>
            </a:r>
            <a:r>
              <a:rPr lang="ru-RU" dirty="0" err="1"/>
              <a:t>генія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: </a:t>
            </a:r>
            <a:r>
              <a:rPr lang="ru-RU" i="1" dirty="0"/>
              <a:t>«Ми </a:t>
            </a:r>
            <a:r>
              <a:rPr lang="ru-RU" i="1" dirty="0" err="1"/>
              <a:t>мали</a:t>
            </a:r>
            <a:r>
              <a:rPr lang="ru-RU" i="1" dirty="0"/>
              <a:t> </a:t>
            </a:r>
            <a:r>
              <a:rPr lang="ru-RU" i="1" dirty="0" err="1"/>
              <a:t>митця</a:t>
            </a:r>
            <a:r>
              <a:rPr lang="ru-RU" i="1" dirty="0"/>
              <a:t> 21-22 </a:t>
            </a:r>
            <a:r>
              <a:rPr lang="ru-RU" i="1" dirty="0" err="1"/>
              <a:t>століття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абсолютно </a:t>
            </a: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зрозуміло</a:t>
            </a:r>
            <a:r>
              <a:rPr lang="ru-RU" i="1" dirty="0"/>
              <a:t>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реконструкції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вистав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людина</a:t>
            </a:r>
            <a:r>
              <a:rPr lang="ru-RU" i="1" dirty="0"/>
              <a:t>, яка </a:t>
            </a:r>
            <a:r>
              <a:rPr lang="ru-RU" i="1" dirty="0" err="1"/>
              <a:t>вважала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театр є парламентом </a:t>
            </a:r>
            <a:r>
              <a:rPr lang="ru-RU" i="1" dirty="0" err="1"/>
              <a:t>держави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культура </a:t>
            </a:r>
            <a:r>
              <a:rPr lang="ru-RU" i="1" dirty="0" err="1"/>
              <a:t>важливіша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 сфер </a:t>
            </a:r>
            <a:r>
              <a:rPr lang="ru-RU" i="1" dirty="0" err="1"/>
              <a:t>діяльності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виявилося</a:t>
            </a:r>
            <a:r>
              <a:rPr lang="ru-RU" i="1" dirty="0"/>
              <a:t> у 21 </a:t>
            </a:r>
            <a:r>
              <a:rPr lang="ru-RU" i="1" dirty="0" err="1"/>
              <a:t>столітті</a:t>
            </a:r>
            <a:r>
              <a:rPr lang="ru-RU" i="1" dirty="0"/>
              <a:t> правдою.»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06199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та </a:t>
            </a:r>
            <a:r>
              <a:rPr lang="ru-RU" dirty="0" err="1"/>
              <a:t>режисерів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вихована</a:t>
            </a:r>
            <a:r>
              <a:rPr lang="ru-RU" dirty="0"/>
              <a:t> театром «</a:t>
            </a:r>
            <a:r>
              <a:rPr lang="ru-RU" dirty="0" err="1"/>
              <a:t>Березіль</a:t>
            </a:r>
            <a:r>
              <a:rPr lang="ru-RU" dirty="0"/>
              <a:t>»: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0861" y="692696"/>
            <a:ext cx="221302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М.Крушельницький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62183" y="1484784"/>
            <a:ext cx="114572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Й.Гірняк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9087" y="2204864"/>
            <a:ext cx="105349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Н.Ужвій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02082" y="692696"/>
            <a:ext cx="1800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А.Бучма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02082" y="1452585"/>
            <a:ext cx="19126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І.Мар'яненко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46098" y="2276872"/>
            <a:ext cx="165618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Г.Ігнатович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60116" y="4005064"/>
            <a:ext cx="622425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 err="1"/>
              <a:t>І.Стешенко</a:t>
            </a:r>
            <a:r>
              <a:rPr lang="ru-RU" sz="2400" dirty="0"/>
              <a:t>, </a:t>
            </a:r>
            <a:r>
              <a:rPr lang="ru-RU" sz="2400" dirty="0" err="1"/>
              <a:t>Н.Титаренко</a:t>
            </a:r>
            <a:r>
              <a:rPr lang="ru-RU" sz="2400" dirty="0"/>
              <a:t>, </a:t>
            </a:r>
            <a:r>
              <a:rPr lang="ru-RU" sz="2400" dirty="0" err="1"/>
              <a:t>С.Шагайда</a:t>
            </a:r>
            <a:r>
              <a:rPr lang="ru-RU" sz="2400" dirty="0"/>
              <a:t>, Л. </a:t>
            </a:r>
            <a:r>
              <a:rPr lang="ru-RU" sz="2400" dirty="0" err="1"/>
              <a:t>Гаккебуш</a:t>
            </a:r>
            <a:r>
              <a:rPr lang="ru-RU" sz="2400" dirty="0"/>
              <a:t>, В. </a:t>
            </a:r>
            <a:r>
              <a:rPr lang="ru-RU" sz="2400" dirty="0" err="1"/>
              <a:t>Василько</a:t>
            </a:r>
            <a:r>
              <a:rPr lang="ru-RU" sz="2400" dirty="0"/>
              <a:t>, </a:t>
            </a:r>
            <a:r>
              <a:rPr lang="en-US" sz="2400" dirty="0"/>
              <a:t>O.</a:t>
            </a:r>
            <a:r>
              <a:rPr lang="ru-RU" sz="2400" dirty="0"/>
              <a:t>Сердюк, Д. </a:t>
            </a:r>
            <a:r>
              <a:rPr lang="ru-RU" sz="2400" dirty="0" err="1"/>
              <a:t>Мілютенко</a:t>
            </a:r>
            <a:r>
              <a:rPr lang="ru-RU" sz="2400" dirty="0"/>
              <a:t>, </a:t>
            </a:r>
            <a:r>
              <a:rPr lang="ru-RU" sz="2400" dirty="0" err="1"/>
              <a:t>Д.Антонович</a:t>
            </a:r>
            <a:r>
              <a:rPr lang="ru-RU" sz="2400" dirty="0"/>
              <a:t>, </a:t>
            </a:r>
            <a:r>
              <a:rPr lang="ru-RU" sz="2400" dirty="0" err="1"/>
              <a:t>Г.Бабіївна</a:t>
            </a:r>
            <a:r>
              <a:rPr lang="ru-RU" sz="2400" dirty="0"/>
              <a:t>, </a:t>
            </a:r>
            <a:r>
              <a:rPr lang="en-US" sz="2400" dirty="0"/>
              <a:t>O.</a:t>
            </a:r>
            <a:r>
              <a:rPr lang="ru-RU" sz="2400" dirty="0" err="1"/>
              <a:t>Добровольська</a:t>
            </a:r>
            <a:r>
              <a:rPr lang="ru-RU" sz="2400" dirty="0"/>
              <a:t>, </a:t>
            </a:r>
            <a:r>
              <a:rPr lang="ru-RU" sz="2400" dirty="0" err="1" smtClean="0"/>
              <a:t>Г.Ігнатович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400" dirty="0" err="1"/>
              <a:t>Януарій</a:t>
            </a:r>
            <a:r>
              <a:rPr lang="ru-RU" sz="2400" dirty="0"/>
              <a:t> Бортник, </a:t>
            </a:r>
            <a:r>
              <a:rPr lang="ru-RU" sz="2400" dirty="0" err="1"/>
              <a:t>Фавст</a:t>
            </a:r>
            <a:r>
              <a:rPr lang="ru-RU" sz="2400" dirty="0"/>
              <a:t> </a:t>
            </a:r>
            <a:r>
              <a:rPr lang="ru-RU" sz="2400" dirty="0" err="1"/>
              <a:t>Лопатинський</a:t>
            </a:r>
            <a:r>
              <a:rPr lang="ru-RU" sz="2400" dirty="0"/>
              <a:t>, Борис </a:t>
            </a:r>
            <a:r>
              <a:rPr lang="ru-RU" sz="2400" dirty="0" err="1"/>
              <a:t>Тягно</a:t>
            </a:r>
            <a:r>
              <a:rPr lang="ru-RU" sz="2400" dirty="0"/>
              <a:t>, </a:t>
            </a:r>
            <a:r>
              <a:rPr lang="ru-RU" sz="2400" dirty="0" err="1" smtClean="0"/>
              <a:t>Володимир</a:t>
            </a:r>
            <a:r>
              <a:rPr lang="ru-RU" sz="2400" dirty="0" smtClean="0"/>
              <a:t> </a:t>
            </a:r>
            <a:r>
              <a:rPr lang="ru-RU" sz="2400" dirty="0"/>
              <a:t>Скляренко, Борис Балабан</a:t>
            </a:r>
            <a:endParaRPr lang="ru-RU" sz="2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290788" y="479874"/>
            <a:ext cx="1704975" cy="2381250"/>
            <a:chOff x="7290788" y="1626751"/>
            <a:chExt cx="1704975" cy="238125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788" y="1626751"/>
              <a:ext cx="1704975" cy="2381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524328" y="3523660"/>
              <a:ext cx="122413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tx1"/>
                  </a:solidFill>
                </a:rPr>
                <a:t>В.</a:t>
              </a:r>
              <a:r>
                <a:rPr lang="uk-UA" dirty="0" err="1" smtClean="0">
                  <a:solidFill>
                    <a:schemeClr val="tx1"/>
                  </a:solidFill>
                </a:rPr>
                <a:t>Меллер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01" y="50480"/>
            <a:ext cx="3977533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6332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9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20688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театру </a:t>
            </a:r>
            <a:r>
              <a:rPr lang="ru-RU" dirty="0" err="1"/>
              <a:t>розпочався</a:t>
            </a:r>
            <a:r>
              <a:rPr lang="ru-RU" dirty="0"/>
              <a:t> в 1918 </a:t>
            </a:r>
            <a:r>
              <a:rPr lang="ru-RU" dirty="0" err="1"/>
              <a:t>році</a:t>
            </a:r>
            <a:r>
              <a:rPr lang="ru-RU" dirty="0"/>
              <a:t>, коли у </a:t>
            </a:r>
            <a:r>
              <a:rPr lang="ru-RU" dirty="0" err="1"/>
              <a:t>Києві</a:t>
            </a:r>
            <a:r>
              <a:rPr lang="ru-RU" dirty="0"/>
              <a:t> 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театр і «</a:t>
            </a:r>
            <a:r>
              <a:rPr lang="ru-RU" dirty="0" err="1"/>
              <a:t>Молодий</a:t>
            </a:r>
            <a:r>
              <a:rPr lang="ru-RU" dirty="0"/>
              <a:t> театр» </a:t>
            </a:r>
            <a:r>
              <a:rPr lang="ru-RU" dirty="0" smtClean="0"/>
              <a:t>(з 1922 року —</a:t>
            </a:r>
            <a:r>
              <a:rPr lang="ru-RU" dirty="0" err="1" smtClean="0"/>
              <a:t>модерний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театр «</a:t>
            </a:r>
            <a:r>
              <a:rPr lang="ru-RU" dirty="0" err="1" smtClean="0"/>
              <a:t>Березіль</a:t>
            </a:r>
            <a:r>
              <a:rPr lang="ru-RU" dirty="0" smtClean="0"/>
              <a:t>»)</a:t>
            </a:r>
            <a:r>
              <a:rPr lang="ru-RU" dirty="0"/>
              <a:t> Леся </a:t>
            </a:r>
            <a:r>
              <a:rPr lang="ru-RU" dirty="0" err="1"/>
              <a:t>Курбаса</a:t>
            </a:r>
            <a:r>
              <a:rPr lang="ru-RU" dirty="0"/>
              <a:t> та </a:t>
            </a:r>
            <a:r>
              <a:rPr lang="ru-RU" dirty="0" err="1"/>
              <a:t>Гната</a:t>
            </a:r>
            <a:r>
              <a:rPr lang="ru-RU" dirty="0"/>
              <a:t> </a:t>
            </a:r>
            <a:r>
              <a:rPr lang="ru-RU" dirty="0" err="1"/>
              <a:t>Юри</a:t>
            </a:r>
            <a:r>
              <a:rPr lang="ru-RU" dirty="0" smtClean="0"/>
              <a:t>.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театр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 </a:t>
            </a:r>
            <a:r>
              <a:rPr lang="ru-RU" dirty="0" err="1"/>
              <a:t>реалістично-психологічної</a:t>
            </a:r>
            <a:r>
              <a:rPr lang="ru-RU" dirty="0"/>
              <a:t> </a:t>
            </a:r>
            <a:r>
              <a:rPr lang="ru-RU" dirty="0" err="1" smtClean="0"/>
              <a:t>школи</a:t>
            </a:r>
            <a:r>
              <a:rPr lang="ru-RU" dirty="0" smtClean="0"/>
              <a:t>, а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/>
              <a:t>театр </a:t>
            </a:r>
            <a:r>
              <a:rPr lang="ru-RU" dirty="0" err="1"/>
              <a:t>обстоював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 авангардизму. З </a:t>
            </a:r>
            <a:r>
              <a:rPr lang="ru-RU" dirty="0" err="1"/>
              <a:t>утворенням</a:t>
            </a:r>
            <a:r>
              <a:rPr lang="ru-RU" dirty="0"/>
              <a:t> театру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його</a:t>
            </a:r>
            <a:r>
              <a:rPr lang="ru-RU" dirty="0"/>
              <a:t> сцена стала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експериментальним</a:t>
            </a:r>
            <a:r>
              <a:rPr lang="ru-RU" dirty="0"/>
              <a:t> </a:t>
            </a:r>
            <a:r>
              <a:rPr lang="ru-RU" dirty="0" err="1"/>
              <a:t>майданчиком</a:t>
            </a:r>
            <a:r>
              <a:rPr lang="ru-RU" dirty="0"/>
              <a:t>. Не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макети</a:t>
            </a:r>
            <a:r>
              <a:rPr lang="ru-RU" dirty="0"/>
              <a:t> театрального </a:t>
            </a:r>
            <a:r>
              <a:rPr lang="ru-RU" dirty="0" err="1"/>
              <a:t>об'єднання</a:t>
            </a:r>
            <a:r>
              <a:rPr lang="ru-RU" dirty="0"/>
              <a:t>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отримали</a:t>
            </a:r>
            <a:r>
              <a:rPr lang="ru-RU" dirty="0"/>
              <a:t> золоту медаль на </a:t>
            </a:r>
            <a:r>
              <a:rPr lang="ru-RU" dirty="0" err="1"/>
              <a:t>Всесвітній</a:t>
            </a:r>
            <a:r>
              <a:rPr lang="ru-RU" dirty="0"/>
              <a:t> </a:t>
            </a:r>
            <a:r>
              <a:rPr lang="ru-RU" dirty="0" err="1"/>
              <a:t>театральній</a:t>
            </a:r>
            <a:r>
              <a:rPr lang="ru-RU" dirty="0"/>
              <a:t> </a:t>
            </a:r>
            <a:r>
              <a:rPr lang="ru-RU" dirty="0" err="1"/>
              <a:t>виставці</a:t>
            </a:r>
            <a:r>
              <a:rPr lang="ru-RU" dirty="0"/>
              <a:t> у </a:t>
            </a:r>
            <a:r>
              <a:rPr lang="ru-RU" dirty="0" err="1"/>
              <a:t>Парижі</a:t>
            </a:r>
            <a:r>
              <a:rPr lang="ru-RU" dirty="0"/>
              <a:t> в 1925 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13600"/>
            <a:ext cx="2232248" cy="322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4" y="3593082"/>
            <a:ext cx="1907704" cy="267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478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Датою </a:t>
            </a:r>
            <a:r>
              <a:rPr lang="ru-RU" dirty="0" err="1"/>
              <a:t>народження</a:t>
            </a:r>
            <a:r>
              <a:rPr lang="ru-RU" dirty="0"/>
              <a:t> театру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 31 </a:t>
            </a:r>
            <a:r>
              <a:rPr lang="ru-RU" dirty="0" err="1"/>
              <a:t>березня</a:t>
            </a:r>
            <a:r>
              <a:rPr lang="ru-RU" dirty="0"/>
              <a:t> 1922 </a:t>
            </a:r>
            <a:r>
              <a:rPr lang="ru-RU" dirty="0" smtClean="0"/>
              <a:t>року, а першу </a:t>
            </a:r>
            <a:r>
              <a:rPr lang="ru-RU" dirty="0" err="1"/>
              <a:t>виставу</a:t>
            </a:r>
            <a:r>
              <a:rPr lang="ru-RU" dirty="0"/>
              <a:t> «</a:t>
            </a:r>
            <a:r>
              <a:rPr lang="ru-RU" dirty="0" err="1"/>
              <a:t>Березілю</a:t>
            </a:r>
            <a:r>
              <a:rPr lang="ru-RU" dirty="0"/>
              <a:t>» </a:t>
            </a:r>
            <a:r>
              <a:rPr lang="ru-RU" dirty="0" err="1"/>
              <a:t>було</a:t>
            </a:r>
            <a:r>
              <a:rPr lang="ru-RU" dirty="0"/>
              <a:t> представлено 7 листопада того ж року</a:t>
            </a:r>
            <a:r>
              <a:rPr lang="ru-RU" dirty="0" smtClean="0"/>
              <a:t>. </a:t>
            </a:r>
            <a:r>
              <a:rPr lang="ru-RU" dirty="0"/>
              <a:t>Вона </a:t>
            </a:r>
            <a:r>
              <a:rPr lang="ru-RU" dirty="0" err="1"/>
              <a:t>називалася</a:t>
            </a:r>
            <a:r>
              <a:rPr lang="ru-RU" dirty="0"/>
              <a:t> «</a:t>
            </a:r>
            <a:r>
              <a:rPr lang="ru-RU" dirty="0" err="1"/>
              <a:t>Жовтень</a:t>
            </a:r>
            <a:r>
              <a:rPr lang="ru-RU" dirty="0"/>
              <a:t>» і </a:t>
            </a:r>
            <a:r>
              <a:rPr lang="ru-RU" dirty="0" err="1"/>
              <a:t>була</a:t>
            </a:r>
            <a:r>
              <a:rPr lang="ru-RU" dirty="0"/>
              <a:t> створена за текстом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постановчого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36004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22048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11579" y="1957487"/>
            <a:ext cx="3996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Працював</a:t>
            </a:r>
            <a:r>
              <a:rPr lang="ru-RU" dirty="0"/>
              <a:t> як </a:t>
            </a:r>
            <a:r>
              <a:rPr lang="ru-RU" dirty="0" err="1"/>
              <a:t>державний</a:t>
            </a:r>
            <a:r>
              <a:rPr lang="ru-RU" dirty="0"/>
              <a:t> театр з 1922 до 1926 у </a:t>
            </a:r>
            <a:r>
              <a:rPr lang="ru-RU" dirty="0" err="1"/>
              <a:t>Києві</a:t>
            </a:r>
            <a:r>
              <a:rPr lang="ru-RU" dirty="0"/>
              <a:t>, а з 1926 до 1933 — у </a:t>
            </a:r>
            <a:r>
              <a:rPr lang="ru-RU" dirty="0" err="1" smtClean="0"/>
              <a:t>Харкові</a:t>
            </a:r>
            <a:r>
              <a:rPr lang="ru-RU" dirty="0"/>
              <a:t> (</a:t>
            </a:r>
            <a:r>
              <a:rPr lang="ru-RU" dirty="0" err="1"/>
              <a:t>тодішній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).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становлення</a:t>
            </a:r>
            <a:r>
              <a:rPr lang="ru-RU" dirty="0"/>
              <a:t> театру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політичним</a:t>
            </a:r>
            <a:r>
              <a:rPr lang="ru-RU" dirty="0"/>
              <a:t>» </a:t>
            </a:r>
            <a:r>
              <a:rPr lang="ru-RU" dirty="0" err="1"/>
              <a:t>періодом</a:t>
            </a:r>
            <a:r>
              <a:rPr lang="ru-RU" dirty="0"/>
              <a:t>, а 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 — </a:t>
            </a:r>
            <a:r>
              <a:rPr lang="ru-RU" dirty="0" err="1"/>
              <a:t>філософським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379711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час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театр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налічував</a:t>
            </a:r>
            <a:r>
              <a:rPr lang="ru-RU" dirty="0"/>
              <a:t> 6 </a:t>
            </a:r>
            <a:r>
              <a:rPr lang="ru-RU" dirty="0" err="1"/>
              <a:t>акторських</a:t>
            </a:r>
            <a:r>
              <a:rPr lang="ru-RU" dirty="0"/>
              <a:t> </a:t>
            </a:r>
            <a:r>
              <a:rPr lang="ru-RU" dirty="0" err="1"/>
              <a:t>студій</a:t>
            </a:r>
            <a:r>
              <a:rPr lang="ru-RU" dirty="0"/>
              <a:t> (три у </a:t>
            </a:r>
            <a:r>
              <a:rPr lang="ru-RU" dirty="0" err="1"/>
              <a:t>Києві</a:t>
            </a:r>
            <a:r>
              <a:rPr lang="ru-RU" dirty="0"/>
              <a:t> та по </a:t>
            </a:r>
            <a:r>
              <a:rPr lang="ru-RU" dirty="0" err="1"/>
              <a:t>одній</a:t>
            </a:r>
            <a:r>
              <a:rPr lang="ru-RU" dirty="0"/>
              <a:t> у </a:t>
            </a:r>
            <a:r>
              <a:rPr lang="ru-RU" dirty="0" err="1"/>
              <a:t>Білій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, </a:t>
            </a:r>
            <a:r>
              <a:rPr lang="ru-RU" dirty="0" err="1"/>
              <a:t>Умані</a:t>
            </a:r>
            <a:r>
              <a:rPr lang="ru-RU" dirty="0"/>
              <a:t> та </a:t>
            </a:r>
            <a:r>
              <a:rPr lang="ru-RU" dirty="0" err="1"/>
              <a:t>Одесі</a:t>
            </a:r>
            <a:r>
              <a:rPr lang="ru-RU" dirty="0"/>
              <a:t>), </a:t>
            </a:r>
            <a:r>
              <a:rPr lang="ru-RU" dirty="0" err="1"/>
              <a:t>близько</a:t>
            </a:r>
            <a:r>
              <a:rPr lang="ru-RU" dirty="0"/>
              <a:t> 400 </a:t>
            </a:r>
            <a:r>
              <a:rPr lang="ru-RU" dirty="0" err="1"/>
              <a:t>акторів</a:t>
            </a:r>
            <a:r>
              <a:rPr lang="ru-RU" dirty="0"/>
              <a:t> і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режисерську</a:t>
            </a:r>
            <a:r>
              <a:rPr lang="ru-RU" dirty="0"/>
              <a:t> </a:t>
            </a:r>
            <a:r>
              <a:rPr lang="ru-RU" dirty="0" err="1"/>
              <a:t>лабораторію</a:t>
            </a:r>
            <a:r>
              <a:rPr lang="ru-RU" dirty="0"/>
              <a:t> (</a:t>
            </a:r>
            <a:r>
              <a:rPr lang="ru-RU" dirty="0" err="1"/>
              <a:t>режлаб</a:t>
            </a:r>
            <a:r>
              <a:rPr lang="ru-RU" dirty="0"/>
              <a:t>), музей </a:t>
            </a:r>
            <a:r>
              <a:rPr lang="ru-RU" dirty="0" smtClean="0"/>
              <a:t>театру </a:t>
            </a:r>
            <a:r>
              <a:rPr lang="ru-RU" dirty="0"/>
              <a:t>та десять </a:t>
            </a:r>
            <a:r>
              <a:rPr lang="ru-RU" dirty="0" err="1"/>
              <a:t>комітетів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й так званий «</a:t>
            </a:r>
            <a:r>
              <a:rPr lang="ru-RU" dirty="0" err="1"/>
              <a:t>психологічно-технічний</a:t>
            </a:r>
            <a:r>
              <a:rPr lang="ru-RU" dirty="0"/>
              <a:t>» </a:t>
            </a:r>
            <a:r>
              <a:rPr lang="ru-RU" dirty="0" err="1"/>
              <a:t>комітет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застосовував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прикладної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та </a:t>
            </a:r>
            <a:r>
              <a:rPr lang="ru-RU" dirty="0" err="1"/>
              <a:t>режисерів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46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48680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майстерня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репертуару, мала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і </a:t>
            </a:r>
            <a:r>
              <a:rPr lang="ru-RU" dirty="0" err="1"/>
              <a:t>займалася</a:t>
            </a:r>
            <a:r>
              <a:rPr lang="ru-RU" dirty="0"/>
              <a:t> </a:t>
            </a:r>
            <a:r>
              <a:rPr lang="ru-RU" dirty="0" err="1"/>
              <a:t>пошуковою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театрального </a:t>
            </a:r>
            <a:r>
              <a:rPr lang="ru-RU" dirty="0" err="1"/>
              <a:t>мистецтва</a:t>
            </a:r>
            <a:r>
              <a:rPr lang="ru-RU" dirty="0"/>
              <a:t>. У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</a:t>
            </a:r>
            <a:r>
              <a:rPr lang="ru-RU" dirty="0" err="1"/>
              <a:t>мюзик-хол</a:t>
            </a:r>
            <a:r>
              <a:rPr lang="ru-RU" dirty="0"/>
              <a:t> (</a:t>
            </a:r>
            <a:r>
              <a:rPr lang="ru-RU" dirty="0" err="1"/>
              <a:t>спектаклі</a:t>
            </a:r>
            <a:r>
              <a:rPr lang="ru-RU" dirty="0"/>
              <a:t> «</a:t>
            </a:r>
            <a:r>
              <a:rPr lang="ru-RU" i="1" dirty="0"/>
              <a:t>Шпана</a:t>
            </a:r>
            <a:r>
              <a:rPr lang="ru-RU" dirty="0"/>
              <a:t>», </a:t>
            </a:r>
            <a:r>
              <a:rPr lang="ru-RU" dirty="0" smtClean="0"/>
              <a:t>«</a:t>
            </a:r>
            <a:r>
              <a:rPr lang="ru-RU" i="1" dirty="0" err="1"/>
              <a:t>Чотири</a:t>
            </a:r>
            <a:r>
              <a:rPr lang="ru-RU" i="1" dirty="0"/>
              <a:t> </a:t>
            </a:r>
            <a:r>
              <a:rPr lang="ru-RU" i="1" dirty="0" err="1"/>
              <a:t>Чемберлени</a:t>
            </a:r>
            <a:r>
              <a:rPr lang="ru-RU" dirty="0"/>
              <a:t>»), </a:t>
            </a:r>
            <a:r>
              <a:rPr lang="ru-RU" dirty="0" err="1"/>
              <a:t>агітпроп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підготовлено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«</a:t>
            </a:r>
            <a:r>
              <a:rPr lang="ru-RU" i="1" dirty="0" err="1"/>
              <a:t>Костюмовані</a:t>
            </a:r>
            <a:r>
              <a:rPr lang="ru-RU" i="1" dirty="0"/>
              <a:t> </a:t>
            </a:r>
            <a:r>
              <a:rPr lang="ru-RU" i="1" dirty="0" err="1"/>
              <a:t>історії</a:t>
            </a:r>
            <a:r>
              <a:rPr lang="ru-RU" dirty="0"/>
              <a:t>» (</a:t>
            </a:r>
            <a:r>
              <a:rPr lang="ru-RU" dirty="0" err="1"/>
              <a:t>спектаклі</a:t>
            </a:r>
            <a:r>
              <a:rPr lang="ru-RU" dirty="0"/>
              <a:t> «</a:t>
            </a:r>
            <a:r>
              <a:rPr lang="ru-RU" i="1" dirty="0" err="1"/>
              <a:t>Жакерія</a:t>
            </a:r>
            <a:r>
              <a:rPr lang="ru-RU" dirty="0"/>
              <a:t>», «</a:t>
            </a:r>
            <a:r>
              <a:rPr lang="ru-RU" i="1" dirty="0"/>
              <a:t>Сава </a:t>
            </a:r>
            <a:r>
              <a:rPr lang="ru-RU" i="1" dirty="0" err="1"/>
              <a:t>Чалий</a:t>
            </a:r>
            <a:r>
              <a:rPr lang="ru-RU" dirty="0"/>
              <a:t>», «</a:t>
            </a:r>
            <a:r>
              <a:rPr lang="ru-RU" i="1" dirty="0"/>
              <a:t>Король </a:t>
            </a:r>
            <a:r>
              <a:rPr lang="ru-RU" i="1" dirty="0" err="1"/>
              <a:t>бавиться</a:t>
            </a:r>
            <a:r>
              <a:rPr lang="ru-RU" dirty="0"/>
              <a:t>», «</a:t>
            </a:r>
            <a:r>
              <a:rPr lang="ru-RU" i="1" dirty="0" err="1"/>
              <a:t>Змова</a:t>
            </a:r>
            <a:r>
              <a:rPr lang="ru-RU" i="1" dirty="0"/>
              <a:t> </a:t>
            </a:r>
            <a:r>
              <a:rPr lang="ru-RU" i="1" dirty="0" err="1"/>
              <a:t>Фієско</a:t>
            </a:r>
            <a:r>
              <a:rPr lang="ru-RU" dirty="0"/>
              <a:t>»). Театр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видавав</a:t>
            </a:r>
            <a:r>
              <a:rPr lang="ru-RU" dirty="0"/>
              <a:t> журнал «</a:t>
            </a:r>
            <a:r>
              <a:rPr lang="ru-RU" i="1" dirty="0" err="1"/>
              <a:t>Барикади</a:t>
            </a:r>
            <a:r>
              <a:rPr lang="ru-RU" i="1" dirty="0"/>
              <a:t> театру</a:t>
            </a:r>
            <a:r>
              <a:rPr lang="ru-RU" dirty="0"/>
              <a:t>».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сміливим</a:t>
            </a:r>
            <a:r>
              <a:rPr lang="ru-RU" dirty="0"/>
              <a:t> і </a:t>
            </a:r>
            <a:r>
              <a:rPr lang="ru-RU" dirty="0" err="1"/>
              <a:t>міцним</a:t>
            </a:r>
            <a:r>
              <a:rPr lang="ru-RU" dirty="0"/>
              <a:t> </a:t>
            </a:r>
            <a:r>
              <a:rPr lang="ru-RU" dirty="0" err="1"/>
              <a:t>експериментальним</a:t>
            </a:r>
            <a:r>
              <a:rPr lang="ru-RU" dirty="0"/>
              <a:t> </a:t>
            </a:r>
            <a:r>
              <a:rPr lang="ru-RU" dirty="0" err="1"/>
              <a:t>колективом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променіли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таланти</a:t>
            </a:r>
            <a:r>
              <a:rPr lang="ru-RU" dirty="0"/>
              <a:t> — </a:t>
            </a:r>
            <a:r>
              <a:rPr lang="ru-RU" dirty="0" err="1"/>
              <a:t>Амвросій</a:t>
            </a:r>
            <a:r>
              <a:rPr lang="ru-RU" dirty="0"/>
              <a:t> </a:t>
            </a:r>
            <a:r>
              <a:rPr lang="ru-RU" dirty="0" err="1"/>
              <a:t>Бучма</a:t>
            </a:r>
            <a:r>
              <a:rPr lang="ru-RU" dirty="0"/>
              <a:t>, </a:t>
            </a:r>
            <a:r>
              <a:rPr lang="ru-RU" dirty="0" err="1"/>
              <a:t>Мар'ян</a:t>
            </a:r>
            <a:r>
              <a:rPr lang="ru-RU" dirty="0"/>
              <a:t> </a:t>
            </a:r>
            <a:r>
              <a:rPr lang="ru-RU" dirty="0" err="1"/>
              <a:t>Крушельницький</a:t>
            </a:r>
            <a:r>
              <a:rPr lang="ru-RU" dirty="0"/>
              <a:t>, </a:t>
            </a:r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Ужвій</a:t>
            </a:r>
            <a:r>
              <a:rPr lang="ru-RU" dirty="0"/>
              <a:t>, </a:t>
            </a:r>
            <a:r>
              <a:rPr lang="ru-RU" dirty="0" err="1"/>
              <a:t>Йосип</a:t>
            </a:r>
            <a:r>
              <a:rPr lang="ru-RU" dirty="0"/>
              <a:t> </a:t>
            </a:r>
            <a:r>
              <a:rPr lang="ru-RU" dirty="0" err="1"/>
              <a:t>Гірняк</a:t>
            </a:r>
            <a:r>
              <a:rPr lang="ru-RU" dirty="0"/>
              <a:t>, Валентина Чистякова, </a:t>
            </a:r>
            <a:r>
              <a:rPr lang="ru-RU" dirty="0" err="1"/>
              <a:t>Олександр</a:t>
            </a:r>
            <a:r>
              <a:rPr lang="ru-RU" dirty="0"/>
              <a:t> Сердюк, Данило Антонович, 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 smtClean="0"/>
              <a:t>Мар'яненко</a:t>
            </a:r>
            <a:r>
              <a:rPr lang="ru-RU" dirty="0"/>
              <a:t>,</a:t>
            </a:r>
            <a:r>
              <a:rPr lang="ru-RU" dirty="0"/>
              <a:t> </a:t>
            </a:r>
            <a:r>
              <a:rPr lang="ru-RU" dirty="0" err="1"/>
              <a:t>Федір</a:t>
            </a:r>
            <a:r>
              <a:rPr lang="ru-RU" dirty="0"/>
              <a:t> </a:t>
            </a:r>
            <a:r>
              <a:rPr lang="ru-RU" dirty="0" err="1"/>
              <a:t>Радчук</a:t>
            </a:r>
            <a:r>
              <a:rPr lang="ru-RU" dirty="0"/>
              <a:t> та </a:t>
            </a:r>
            <a:r>
              <a:rPr lang="ru-RU" dirty="0" err="1"/>
              <a:t>інші</a:t>
            </a:r>
            <a:r>
              <a:rPr lang="ru-RU" dirty="0"/>
              <a:t>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338549" y="404664"/>
            <a:ext cx="6840760" cy="5282302"/>
            <a:chOff x="1337564" y="548680"/>
            <a:chExt cx="6840760" cy="528230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564" y="548680"/>
              <a:ext cx="6840760" cy="4891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732240" y="546165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1932 р.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43896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76672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зосередив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на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сценічних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реалістичного</a:t>
            </a:r>
            <a:r>
              <a:rPr lang="ru-RU" dirty="0"/>
              <a:t>» театру (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сповідував</a:t>
            </a:r>
            <a:r>
              <a:rPr lang="ru-RU" dirty="0"/>
              <a:t> </a:t>
            </a:r>
            <a:r>
              <a:rPr lang="ru-RU" dirty="0" err="1"/>
              <a:t>Гнат</a:t>
            </a:r>
            <a:r>
              <a:rPr lang="ru-RU" dirty="0"/>
              <a:t> Юра), </a:t>
            </a:r>
            <a:r>
              <a:rPr lang="ru-RU" dirty="0" err="1"/>
              <a:t>Курбас</a:t>
            </a:r>
            <a:r>
              <a:rPr lang="ru-RU" dirty="0"/>
              <a:t> </a:t>
            </a:r>
            <a:r>
              <a:rPr lang="ru-RU" dirty="0" err="1"/>
              <a:t>еволюціонує</a:t>
            </a:r>
            <a:r>
              <a:rPr lang="ru-RU" dirty="0"/>
              <a:t> у </a:t>
            </a:r>
            <a:r>
              <a:rPr lang="ru-RU" dirty="0" err="1"/>
              <a:t>бік</a:t>
            </a:r>
            <a:r>
              <a:rPr lang="ru-RU" dirty="0"/>
              <a:t> авангардизму, </a:t>
            </a:r>
            <a:r>
              <a:rPr lang="ru-RU" dirty="0" err="1"/>
              <a:t>експресіоністичності</a:t>
            </a:r>
            <a:r>
              <a:rPr lang="ru-RU" dirty="0"/>
              <a:t>, </a:t>
            </a:r>
            <a:r>
              <a:rPr lang="ru-RU" dirty="0" err="1"/>
              <a:t>конструктивізму</a:t>
            </a:r>
            <a:r>
              <a:rPr lang="ru-RU" dirty="0"/>
              <a:t> та </a:t>
            </a:r>
            <a:r>
              <a:rPr lang="ru-RU" dirty="0" err="1"/>
              <a:t>необарокового</a:t>
            </a:r>
            <a:r>
              <a:rPr lang="ru-RU" dirty="0"/>
              <a:t> </a:t>
            </a:r>
            <a:r>
              <a:rPr lang="ru-RU" dirty="0" err="1"/>
              <a:t>символізму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наголос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декорацій</a:t>
            </a:r>
            <a:r>
              <a:rPr lang="ru-RU" dirty="0"/>
              <a:t>, на </a:t>
            </a:r>
            <a:r>
              <a:rPr lang="ru-RU" dirty="0" err="1"/>
              <a:t>ощадливості</a:t>
            </a:r>
            <a:r>
              <a:rPr lang="ru-RU" dirty="0"/>
              <a:t> в коштах, </a:t>
            </a:r>
            <a:r>
              <a:rPr lang="ru-RU" dirty="0" err="1"/>
              <a:t>ерудиції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та </a:t>
            </a:r>
            <a:r>
              <a:rPr lang="ru-RU" dirty="0" err="1"/>
              <a:t>поміркованій</a:t>
            </a:r>
            <a:r>
              <a:rPr lang="ru-RU" dirty="0"/>
              <a:t> </a:t>
            </a:r>
            <a:r>
              <a:rPr lang="ru-RU" dirty="0" err="1"/>
              <a:t>прозорій</a:t>
            </a:r>
            <a:r>
              <a:rPr lang="ru-RU" dirty="0"/>
              <a:t> </a:t>
            </a:r>
            <a:r>
              <a:rPr lang="ru-RU" dirty="0" err="1"/>
              <a:t>мізансцені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долучає</a:t>
            </a:r>
            <a:r>
              <a:rPr lang="ru-RU" dirty="0"/>
              <a:t> </a:t>
            </a:r>
            <a:r>
              <a:rPr lang="ru-RU" dirty="0" err="1"/>
              <a:t>фотографію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 та </a:t>
            </a:r>
            <a:r>
              <a:rPr lang="ru-RU" dirty="0" err="1"/>
              <a:t>музику</a:t>
            </a:r>
            <a:r>
              <a:rPr lang="ru-RU" dirty="0"/>
              <a:t>.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уникає</a:t>
            </a:r>
            <a:r>
              <a:rPr lang="ru-RU" dirty="0"/>
              <a:t> </a:t>
            </a:r>
            <a:r>
              <a:rPr lang="ru-RU" dirty="0" err="1"/>
              <a:t>вторинності</a:t>
            </a:r>
            <a:r>
              <a:rPr lang="ru-RU" dirty="0"/>
              <a:t> і не </a:t>
            </a:r>
            <a:r>
              <a:rPr lang="ru-RU" dirty="0" err="1"/>
              <a:t>бажає</a:t>
            </a:r>
            <a:r>
              <a:rPr lang="ru-RU" dirty="0"/>
              <a:t> </a:t>
            </a:r>
            <a:r>
              <a:rPr lang="ru-RU" dirty="0" err="1"/>
              <a:t>звертатися</a:t>
            </a:r>
            <a:r>
              <a:rPr lang="ru-RU" dirty="0"/>
              <a:t> до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переспівів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 smtClean="0"/>
              <a:t>. </a:t>
            </a:r>
            <a:r>
              <a:rPr lang="ru-RU" dirty="0"/>
              <a:t>29 </a:t>
            </a:r>
            <a:r>
              <a:rPr lang="ru-RU" dirty="0" err="1"/>
              <a:t>вересня</a:t>
            </a:r>
            <a:r>
              <a:rPr lang="ru-RU" dirty="0"/>
              <a:t> 1925 року у </a:t>
            </a:r>
            <a:r>
              <a:rPr lang="ru-RU" dirty="0" err="1"/>
              <a:t>мистецькому</a:t>
            </a:r>
            <a:r>
              <a:rPr lang="ru-RU" dirty="0"/>
              <a:t> </a:t>
            </a:r>
            <a:r>
              <a:rPr lang="ru-RU" dirty="0" err="1"/>
              <a:t>об'єднанні</a:t>
            </a:r>
            <a:r>
              <a:rPr lang="ru-RU" dirty="0"/>
              <a:t> «</a:t>
            </a:r>
            <a:r>
              <a:rPr lang="ru-RU" dirty="0" err="1"/>
              <a:t>Березіль</a:t>
            </a:r>
            <a:r>
              <a:rPr lang="ru-RU" dirty="0"/>
              <a:t>» заснована </a:t>
            </a:r>
            <a:r>
              <a:rPr lang="ru-RU" dirty="0" err="1"/>
              <a:t>студія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термінології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допомозі</a:t>
            </a:r>
            <a:r>
              <a:rPr lang="ru-RU" dirty="0"/>
              <a:t> </a:t>
            </a:r>
            <a:r>
              <a:rPr lang="ru-RU" dirty="0" err="1"/>
              <a:t>Всеукраїнської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</a:t>
            </a:r>
            <a:r>
              <a:rPr lang="ru-RU" dirty="0" err="1"/>
              <a:t>бралася</a:t>
            </a:r>
            <a:r>
              <a:rPr lang="ru-RU" dirty="0"/>
              <a:t> </a:t>
            </a:r>
            <a:r>
              <a:rPr lang="ru-RU" dirty="0" err="1"/>
              <a:t>виробити</a:t>
            </a:r>
            <a:r>
              <a:rPr lang="ru-RU" dirty="0"/>
              <a:t> </a:t>
            </a:r>
            <a:r>
              <a:rPr lang="ru-RU" dirty="0" err="1"/>
              <a:t>театральну</a:t>
            </a:r>
            <a:r>
              <a:rPr lang="ru-RU" dirty="0"/>
              <a:t> </a:t>
            </a:r>
            <a:r>
              <a:rPr lang="ru-RU" dirty="0" err="1"/>
              <a:t>термінологію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словника; На </a:t>
            </a:r>
            <a:r>
              <a:rPr lang="ru-RU" dirty="0" err="1"/>
              <a:t>утворену</a:t>
            </a:r>
            <a:r>
              <a:rPr lang="ru-RU" dirty="0"/>
              <a:t> посаду </a:t>
            </a:r>
            <a:r>
              <a:rPr lang="ru-RU" dirty="0" err="1"/>
              <a:t>знавця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запрошено </a:t>
            </a:r>
            <a:r>
              <a:rPr lang="ru-RU" dirty="0" err="1"/>
              <a:t>Ніковського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69990"/>
            <a:ext cx="1800668" cy="252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6" y="4169991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717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7740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квітні-травні</a:t>
            </a:r>
            <a:r>
              <a:rPr lang="ru-RU" dirty="0"/>
              <a:t> 1926 р. </a:t>
            </a:r>
            <a:r>
              <a:rPr lang="ru-RU" dirty="0" err="1"/>
              <a:t>Всеукраїнська</a:t>
            </a:r>
            <a:r>
              <a:rPr lang="ru-RU" dirty="0"/>
              <a:t> театральна </a:t>
            </a:r>
            <a:r>
              <a:rPr lang="ru-RU" dirty="0" err="1"/>
              <a:t>нарада</a:t>
            </a:r>
            <a:r>
              <a:rPr lang="ru-RU" dirty="0"/>
              <a:t> </a:t>
            </a:r>
            <a:r>
              <a:rPr lang="ru-RU" dirty="0" err="1"/>
              <a:t>ухвалила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перейменування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театру «</a:t>
            </a:r>
            <a:r>
              <a:rPr lang="ru-RU" dirty="0" err="1"/>
              <a:t>Березіль</a:t>
            </a:r>
            <a:r>
              <a:rPr lang="ru-RU" dirty="0"/>
              <a:t>» у </a:t>
            </a:r>
            <a:r>
              <a:rPr lang="ru-RU" dirty="0" err="1"/>
              <a:t>Центральний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театр </a:t>
            </a:r>
            <a:r>
              <a:rPr lang="ru-RU" dirty="0" err="1"/>
              <a:t>Республіки</a:t>
            </a:r>
            <a:r>
              <a:rPr lang="ru-RU" dirty="0"/>
              <a:t> і </a:t>
            </a:r>
            <a:r>
              <a:rPr lang="ru-RU" dirty="0" err="1"/>
              <a:t>переведення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 smtClean="0"/>
              <a:t>Харкова</a:t>
            </a:r>
            <a:r>
              <a:rPr lang="ru-RU" dirty="0" smtClean="0"/>
              <a:t>. </a:t>
            </a:r>
            <a:r>
              <a:rPr lang="ru-RU" dirty="0"/>
              <a:t>4 </a:t>
            </a:r>
            <a:r>
              <a:rPr lang="ru-RU" dirty="0" err="1"/>
              <a:t>травня</a:t>
            </a:r>
            <a:r>
              <a:rPr lang="ru-RU" dirty="0"/>
              <a:t> 1926 р.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В. І. </a:t>
            </a:r>
            <a:r>
              <a:rPr lang="ru-RU" dirty="0" err="1"/>
              <a:t>Леніна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урочисті</a:t>
            </a:r>
            <a:r>
              <a:rPr lang="ru-RU" dirty="0"/>
              <a:t> проводи «</a:t>
            </a:r>
            <a:r>
              <a:rPr lang="ru-RU" dirty="0" err="1"/>
              <a:t>березільців</a:t>
            </a:r>
            <a:r>
              <a:rPr lang="ru-RU" dirty="0"/>
              <a:t>». </a:t>
            </a:r>
            <a:r>
              <a:rPr lang="ru-RU" dirty="0" err="1"/>
              <a:t>Колектив</a:t>
            </a:r>
            <a:r>
              <a:rPr lang="ru-RU" dirty="0"/>
              <a:t> «</a:t>
            </a:r>
            <a:r>
              <a:rPr lang="ru-RU" dirty="0" err="1"/>
              <a:t>Березолю</a:t>
            </a:r>
            <a:r>
              <a:rPr lang="ru-RU" dirty="0"/>
              <a:t>» </a:t>
            </a:r>
            <a:r>
              <a:rPr lang="ru-RU" dirty="0" err="1"/>
              <a:t>об'єднав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майстерень</a:t>
            </a:r>
            <a:r>
              <a:rPr lang="ru-RU" dirty="0"/>
              <a:t>. 16 </a:t>
            </a:r>
            <a:r>
              <a:rPr lang="ru-RU" dirty="0" err="1"/>
              <a:t>жовтня</a:t>
            </a:r>
            <a:r>
              <a:rPr lang="ru-RU" dirty="0"/>
              <a:t> 1926 р. </a:t>
            </a:r>
            <a:r>
              <a:rPr lang="ru-RU" dirty="0" err="1"/>
              <a:t>розпочався</a:t>
            </a:r>
            <a:r>
              <a:rPr lang="ru-RU" dirty="0"/>
              <a:t> перший </a:t>
            </a:r>
            <a:r>
              <a:rPr lang="ru-RU" dirty="0" err="1"/>
              <a:t>харківський</a:t>
            </a:r>
            <a:r>
              <a:rPr lang="ru-RU" dirty="0"/>
              <a:t> сезон. </a:t>
            </a:r>
            <a:r>
              <a:rPr lang="ru-RU" dirty="0" err="1"/>
              <a:t>Прем'єрна</a:t>
            </a:r>
            <a:r>
              <a:rPr lang="ru-RU" dirty="0"/>
              <a:t> </a:t>
            </a:r>
            <a:r>
              <a:rPr lang="ru-RU" dirty="0" err="1"/>
              <a:t>вистава</a:t>
            </a:r>
            <a:r>
              <a:rPr lang="ru-RU" dirty="0"/>
              <a:t> за </a:t>
            </a:r>
            <a:r>
              <a:rPr lang="ru-RU" dirty="0" err="1"/>
              <a:t>п'єсою</a:t>
            </a:r>
            <a:r>
              <a:rPr lang="ru-RU" dirty="0"/>
              <a:t> </a:t>
            </a:r>
            <a:r>
              <a:rPr lang="ru-RU" dirty="0" err="1"/>
              <a:t>Ф.Кроммелінка</a:t>
            </a:r>
            <a:r>
              <a:rPr lang="ru-RU" dirty="0"/>
              <a:t> «Золоте черево» </a:t>
            </a:r>
            <a:r>
              <a:rPr lang="ru-RU" dirty="0" err="1"/>
              <a:t>була</a:t>
            </a:r>
            <a:r>
              <a:rPr lang="ru-RU" dirty="0"/>
              <a:t> представлена у </a:t>
            </a:r>
            <a:r>
              <a:rPr lang="ru-RU" dirty="0" err="1"/>
              <a:t>приміщенні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Карла </a:t>
            </a:r>
            <a:r>
              <a:rPr lang="ru-RU" dirty="0" err="1"/>
              <a:t>Лібкнехта</a:t>
            </a:r>
            <a:r>
              <a:rPr lang="ru-RU" dirty="0"/>
              <a:t> (зараз </a:t>
            </a:r>
            <a:r>
              <a:rPr lang="ru-RU" dirty="0" err="1"/>
              <a:t>Сумська</a:t>
            </a:r>
            <a:r>
              <a:rPr lang="ru-RU" dirty="0"/>
              <a:t> </a:t>
            </a:r>
            <a:r>
              <a:rPr lang="ru-RU" dirty="0" err="1"/>
              <a:t>вулиця</a:t>
            </a:r>
            <a:r>
              <a:rPr lang="ru-RU" dirty="0"/>
              <a:t>) — там, де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театр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І.Франка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Г.Юри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17661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39" y="314096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186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76672"/>
            <a:ext cx="7740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харківському</a:t>
            </a:r>
            <a:r>
              <a:rPr lang="ru-RU" dirty="0"/>
              <a:t> «</a:t>
            </a:r>
            <a:r>
              <a:rPr lang="ru-RU" dirty="0" err="1"/>
              <a:t>Березолі</a:t>
            </a:r>
            <a:r>
              <a:rPr lang="ru-RU" dirty="0"/>
              <a:t>» </a:t>
            </a:r>
            <a:r>
              <a:rPr lang="ru-RU" dirty="0" err="1"/>
              <a:t>засяяла</a:t>
            </a:r>
            <a:r>
              <a:rPr lang="ru-RU" dirty="0"/>
              <a:t> </a:t>
            </a:r>
            <a:r>
              <a:rPr lang="ru-RU" dirty="0" err="1"/>
              <a:t>яскрава</a:t>
            </a:r>
            <a:r>
              <a:rPr lang="ru-RU" dirty="0"/>
              <a:t> </a:t>
            </a:r>
            <a:r>
              <a:rPr lang="ru-RU" dirty="0" err="1"/>
              <a:t>тріада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 — </a:t>
            </a:r>
            <a:r>
              <a:rPr lang="ru-RU" dirty="0" err="1"/>
              <a:t>Л.Курбас</a:t>
            </a:r>
            <a:r>
              <a:rPr lang="ru-RU" dirty="0"/>
              <a:t>, художник Вадим </a:t>
            </a:r>
            <a:r>
              <a:rPr lang="ru-RU" dirty="0" err="1"/>
              <a:t>Меллер</a:t>
            </a:r>
            <a:r>
              <a:rPr lang="ru-RU" dirty="0"/>
              <a:t>, драматург </a:t>
            </a:r>
            <a:r>
              <a:rPr lang="ru-RU" dirty="0" err="1"/>
              <a:t>М.Куліш</a:t>
            </a:r>
            <a:r>
              <a:rPr lang="ru-RU" dirty="0"/>
              <a:t>. У </a:t>
            </a:r>
            <a:r>
              <a:rPr lang="ru-RU" dirty="0" err="1"/>
              <a:t>Харкові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з </a:t>
            </a:r>
            <a:r>
              <a:rPr lang="ru-RU" dirty="0" err="1"/>
              <a:t>М.Кулішем</a:t>
            </a:r>
            <a:r>
              <a:rPr lang="ru-RU" dirty="0"/>
              <a:t>, </a:t>
            </a:r>
            <a:r>
              <a:rPr lang="ru-RU" dirty="0" err="1"/>
              <a:t>Курбас</a:t>
            </a:r>
            <a:r>
              <a:rPr lang="ru-RU" dirty="0"/>
              <a:t> остаточно </a:t>
            </a:r>
            <a:r>
              <a:rPr lang="ru-RU" dirty="0" err="1"/>
              <a:t>піддає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естетичні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і </a:t>
            </a:r>
            <a:r>
              <a:rPr lang="ru-RU" dirty="0" err="1"/>
              <a:t>переорієнтовується</a:t>
            </a:r>
            <a:r>
              <a:rPr lang="ru-RU" dirty="0"/>
              <a:t>. З 1926 по 1936 роки «</a:t>
            </a:r>
            <a:r>
              <a:rPr lang="ru-RU" dirty="0" err="1"/>
              <a:t>Березіль</a:t>
            </a:r>
            <a:r>
              <a:rPr lang="ru-RU" dirty="0"/>
              <a:t>»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так званого </a:t>
            </a:r>
            <a:r>
              <a:rPr lang="ru-RU" dirty="0" err="1"/>
              <a:t>національного</a:t>
            </a:r>
            <a:r>
              <a:rPr lang="ru-RU" dirty="0"/>
              <a:t> синтезу з </a:t>
            </a:r>
            <a:r>
              <a:rPr lang="ru-RU" dirty="0" err="1" smtClean="0"/>
              <a:t>необароко</a:t>
            </a:r>
            <a:r>
              <a:rPr lang="ru-RU" dirty="0" smtClean="0"/>
              <a:t>. </a:t>
            </a:r>
            <a:r>
              <a:rPr lang="ru-RU" dirty="0" err="1"/>
              <a:t>Яскравими</a:t>
            </a:r>
            <a:r>
              <a:rPr lang="ru-RU" dirty="0"/>
              <a:t> прикладами такого нового </a:t>
            </a:r>
            <a:r>
              <a:rPr lang="ru-RU" dirty="0" err="1"/>
              <a:t>спрямування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за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Куліша</a:t>
            </a:r>
            <a:r>
              <a:rPr lang="ru-RU" dirty="0"/>
              <a:t> — «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Малахій</a:t>
            </a:r>
            <a:r>
              <a:rPr lang="ru-RU" dirty="0"/>
              <a:t>» (1928) та «Мина </a:t>
            </a:r>
            <a:r>
              <a:rPr lang="ru-RU" dirty="0" err="1"/>
              <a:t>Мазайло</a:t>
            </a:r>
            <a:r>
              <a:rPr lang="ru-RU" dirty="0"/>
              <a:t>» (1929)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4968552" cy="347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2088232" cy="360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079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04664"/>
            <a:ext cx="7956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</a:t>
            </a:r>
            <a:r>
              <a:rPr lang="ru-RU" dirty="0"/>
              <a:t>стали причиною для </a:t>
            </a:r>
            <a:r>
              <a:rPr lang="ru-RU" dirty="0" err="1"/>
              <a:t>всеукраїнської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дискусії</a:t>
            </a:r>
            <a:r>
              <a:rPr lang="ru-RU" dirty="0"/>
              <a:t>.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/>
              <a:t>1-й </a:t>
            </a:r>
            <a:r>
              <a:rPr lang="ru-RU" dirty="0" err="1"/>
              <a:t>Всеукраїнський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диспут, </a:t>
            </a:r>
            <a:r>
              <a:rPr lang="ru-RU" dirty="0" err="1"/>
              <a:t>засідання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починалися</a:t>
            </a:r>
            <a:r>
              <a:rPr lang="ru-RU" dirty="0"/>
              <a:t> о 8-й ранку, а </a:t>
            </a:r>
            <a:r>
              <a:rPr lang="ru-RU" dirty="0" err="1"/>
              <a:t>закінчувались</a:t>
            </a:r>
            <a:r>
              <a:rPr lang="ru-RU" dirty="0"/>
              <a:t> о 2-й </a:t>
            </a:r>
            <a:r>
              <a:rPr lang="ru-RU" dirty="0" err="1"/>
              <a:t>ночі</a:t>
            </a:r>
            <a:r>
              <a:rPr lang="ru-RU" dirty="0"/>
              <a:t>.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суперниками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Гнат</a:t>
            </a:r>
            <a:r>
              <a:rPr lang="ru-RU" dirty="0"/>
              <a:t> Юра з театру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І.Франка</a:t>
            </a:r>
            <a:r>
              <a:rPr lang="ru-RU" dirty="0"/>
              <a:t> та Лесь </a:t>
            </a:r>
            <a:r>
              <a:rPr lang="ru-RU" dirty="0" err="1"/>
              <a:t>Курбас</a:t>
            </a:r>
            <a:r>
              <a:rPr lang="ru-RU" dirty="0"/>
              <a:t> з «</a:t>
            </a:r>
            <a:r>
              <a:rPr lang="ru-RU" dirty="0" err="1"/>
              <a:t>Березолю</a:t>
            </a:r>
            <a:r>
              <a:rPr lang="ru-RU" dirty="0"/>
              <a:t>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відстоювали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перший курс на </a:t>
            </a:r>
            <a:r>
              <a:rPr lang="ru-RU" dirty="0" err="1"/>
              <a:t>реалістичну</a:t>
            </a:r>
            <a:r>
              <a:rPr lang="ru-RU" dirty="0"/>
              <a:t> </a:t>
            </a:r>
            <a:r>
              <a:rPr lang="ru-RU" dirty="0" err="1"/>
              <a:t>психологічну</a:t>
            </a:r>
            <a:r>
              <a:rPr lang="ru-RU" dirty="0"/>
              <a:t> драму, а </a:t>
            </a:r>
            <a:r>
              <a:rPr lang="ru-RU" dirty="0" err="1"/>
              <a:t>другий</a:t>
            </a:r>
            <a:r>
              <a:rPr lang="ru-RU" dirty="0"/>
              <a:t> — </a:t>
            </a:r>
            <a:r>
              <a:rPr lang="ru-RU" dirty="0" err="1"/>
              <a:t>авангардистське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театру.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«</a:t>
            </a:r>
            <a:r>
              <a:rPr lang="ru-RU" dirty="0" err="1"/>
              <a:t>Березолю</a:t>
            </a:r>
            <a:r>
              <a:rPr lang="ru-RU" dirty="0"/>
              <a:t>», але взятий </a:t>
            </a:r>
            <a:r>
              <a:rPr lang="ru-RU" dirty="0" err="1"/>
              <a:t>Курбасом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на «</a:t>
            </a:r>
            <a:r>
              <a:rPr lang="ru-RU" dirty="0" err="1"/>
              <a:t>негайну</a:t>
            </a:r>
            <a:r>
              <a:rPr lang="ru-RU" dirty="0"/>
              <a:t> реформу </a:t>
            </a:r>
            <a:r>
              <a:rPr lang="ru-RU" dirty="0" err="1"/>
              <a:t>людини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гімну</a:t>
            </a:r>
            <a:r>
              <a:rPr lang="ru-RU" dirty="0"/>
              <a:t> </a:t>
            </a:r>
            <a:r>
              <a:rPr lang="ru-RU" dirty="0" err="1"/>
              <a:t>масам</a:t>
            </a:r>
            <a:r>
              <a:rPr lang="ru-RU" dirty="0"/>
              <a:t>, </a:t>
            </a:r>
            <a:r>
              <a:rPr lang="ru-RU" dirty="0" err="1"/>
              <a:t>колективізму</a:t>
            </a:r>
            <a:r>
              <a:rPr lang="ru-RU" dirty="0"/>
              <a:t> до </a:t>
            </a:r>
            <a:r>
              <a:rPr lang="ru-RU" dirty="0" err="1"/>
              <a:t>возвеличення</a:t>
            </a:r>
            <a:r>
              <a:rPr lang="ru-RU" dirty="0"/>
              <a:t> </a:t>
            </a:r>
            <a:r>
              <a:rPr lang="ru-RU" dirty="0" err="1"/>
              <a:t>індивідуалізму</a:t>
            </a:r>
            <a:r>
              <a:rPr lang="ru-RU" dirty="0"/>
              <a:t>, став початком </a:t>
            </a:r>
            <a:r>
              <a:rPr lang="ru-RU" dirty="0" err="1"/>
              <a:t>нападів</a:t>
            </a:r>
            <a:r>
              <a:rPr lang="ru-RU" dirty="0"/>
              <a:t> з боку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Курбаса</a:t>
            </a:r>
            <a:r>
              <a:rPr lang="ru-RU" dirty="0"/>
              <a:t> персонально та театр </a:t>
            </a:r>
            <a:r>
              <a:rPr lang="ru-RU" dirty="0" err="1"/>
              <a:t>загалом</a:t>
            </a:r>
            <a:r>
              <a:rPr lang="ru-RU" dirty="0"/>
              <a:t>. </a:t>
            </a:r>
            <a:r>
              <a:rPr lang="ru-RU" dirty="0" err="1"/>
              <a:t>Курбасівський</a:t>
            </a:r>
            <a:r>
              <a:rPr lang="ru-RU" dirty="0"/>
              <a:t> театр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звинувачений</a:t>
            </a:r>
            <a:r>
              <a:rPr lang="ru-RU" dirty="0"/>
              <a:t> у </a:t>
            </a:r>
            <a:r>
              <a:rPr lang="ru-RU" dirty="0" err="1"/>
              <a:t>недоступності</a:t>
            </a:r>
            <a:r>
              <a:rPr lang="ru-RU" dirty="0"/>
              <a:t> </a:t>
            </a:r>
            <a:r>
              <a:rPr lang="ru-RU" dirty="0" err="1"/>
              <a:t>масам</a:t>
            </a:r>
            <a:r>
              <a:rPr lang="ru-RU" dirty="0"/>
              <a:t>, а сам </a:t>
            </a:r>
            <a:r>
              <a:rPr lang="ru-RU" dirty="0" err="1"/>
              <a:t>режисер</a:t>
            </a:r>
            <a:r>
              <a:rPr lang="ru-RU" dirty="0"/>
              <a:t> у </a:t>
            </a:r>
            <a:r>
              <a:rPr lang="ru-RU" dirty="0" err="1"/>
              <a:t>антидемократичній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, буржуазному </a:t>
            </a:r>
            <a:r>
              <a:rPr lang="ru-RU" dirty="0" err="1"/>
              <a:t>націоналізмі</a:t>
            </a:r>
            <a:r>
              <a:rPr lang="ru-RU" dirty="0"/>
              <a:t> та </a:t>
            </a:r>
            <a:r>
              <a:rPr lang="ru-RU" dirty="0" err="1"/>
              <a:t>контрреволюційності</a:t>
            </a:r>
            <a:r>
              <a:rPr lang="ru-RU" dirty="0"/>
              <a:t>. «</a:t>
            </a:r>
            <a:r>
              <a:rPr lang="ru-RU" dirty="0" err="1"/>
              <a:t>Патетичну</a:t>
            </a:r>
            <a:r>
              <a:rPr lang="ru-RU" dirty="0"/>
              <a:t> сонату» за </a:t>
            </a:r>
            <a:r>
              <a:rPr lang="ru-RU" dirty="0" err="1"/>
              <a:t>Кулішем</a:t>
            </a:r>
            <a:r>
              <a:rPr lang="ru-RU" dirty="0"/>
              <a:t> заборонили </a:t>
            </a:r>
            <a:r>
              <a:rPr lang="ru-RU" dirty="0" err="1"/>
              <a:t>ставити</a:t>
            </a:r>
            <a:r>
              <a:rPr lang="ru-RU" dirty="0"/>
              <a:t>. </a:t>
            </a:r>
            <a:r>
              <a:rPr lang="ru-RU" dirty="0" err="1"/>
              <a:t>Прем'єра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за </a:t>
            </a:r>
            <a:r>
              <a:rPr lang="ru-RU" dirty="0" err="1"/>
              <a:t>твором</a:t>
            </a:r>
            <a:r>
              <a:rPr lang="ru-RU" dirty="0"/>
              <a:t> </a:t>
            </a:r>
            <a:r>
              <a:rPr lang="ru-RU" dirty="0" err="1"/>
              <a:t>Куліша</a:t>
            </a:r>
            <a:r>
              <a:rPr lang="ru-RU" dirty="0"/>
              <a:t> «</a:t>
            </a:r>
            <a:r>
              <a:rPr lang="ru-RU" dirty="0" err="1"/>
              <a:t>Маклена</a:t>
            </a:r>
            <a:r>
              <a:rPr lang="ru-RU" dirty="0"/>
              <a:t> </a:t>
            </a:r>
            <a:r>
              <a:rPr lang="ru-RU" dirty="0" err="1"/>
              <a:t>Граса</a:t>
            </a:r>
            <a:r>
              <a:rPr lang="ru-RU" dirty="0"/>
              <a:t>» </a:t>
            </a:r>
            <a:r>
              <a:rPr lang="ru-RU" dirty="0" err="1"/>
              <a:t>відбулася</a:t>
            </a:r>
            <a:r>
              <a:rPr lang="ru-RU" dirty="0"/>
              <a:t> у </a:t>
            </a:r>
            <a:r>
              <a:rPr lang="ru-RU" dirty="0" err="1"/>
              <a:t>вересні</a:t>
            </a:r>
            <a:r>
              <a:rPr lang="ru-RU" dirty="0"/>
              <a:t> 1933 року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наглядом</a:t>
            </a:r>
            <a:r>
              <a:rPr lang="ru-RU" dirty="0"/>
              <a:t> </a:t>
            </a:r>
            <a:r>
              <a:rPr lang="ru-RU" dirty="0" err="1"/>
              <a:t>чекістів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заборонена.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0" y="2060848"/>
            <a:ext cx="3237244" cy="393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24944"/>
            <a:ext cx="2448272" cy="354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209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1933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арешту</a:t>
            </a:r>
            <a:r>
              <a:rPr lang="ru-RU" dirty="0"/>
              <a:t> Леся </a:t>
            </a:r>
            <a:r>
              <a:rPr lang="ru-RU" dirty="0" err="1"/>
              <a:t>Курбаса</a:t>
            </a:r>
            <a:r>
              <a:rPr lang="ru-RU" dirty="0"/>
              <a:t> театр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закрито</a:t>
            </a:r>
            <a:r>
              <a:rPr lang="ru-RU" dirty="0"/>
              <a:t>, а </a:t>
            </a:r>
            <a:r>
              <a:rPr lang="ru-RU" dirty="0" err="1"/>
              <a:t>акторський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 </a:t>
            </a:r>
            <a:r>
              <a:rPr lang="ru-RU" dirty="0" err="1"/>
              <a:t>долучився</a:t>
            </a:r>
            <a:r>
              <a:rPr lang="ru-RU" dirty="0"/>
              <a:t> до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Харківського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драматичного театру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Т.Шевченка</a:t>
            </a:r>
            <a:r>
              <a:rPr lang="ru-RU" dirty="0"/>
              <a:t> (зараз 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академічний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театр </a:t>
            </a:r>
            <a:r>
              <a:rPr lang="ru-RU" dirty="0" err="1"/>
              <a:t>ім</a:t>
            </a:r>
            <a:r>
              <a:rPr lang="ru-RU" dirty="0"/>
              <a:t>. Т. Г. </a:t>
            </a:r>
            <a:r>
              <a:rPr lang="ru-RU" dirty="0" err="1"/>
              <a:t>Шевченка</a:t>
            </a:r>
            <a:r>
              <a:rPr lang="ru-RU" dirty="0"/>
              <a:t>),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став М. </a:t>
            </a:r>
            <a:r>
              <a:rPr lang="ru-RU" dirty="0" err="1"/>
              <a:t>Крушельницький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68" y="2060848"/>
            <a:ext cx="6808544" cy="434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551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301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Театр «Березіль»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«Березіль»</dc:title>
  <dc:creator>Admin</dc:creator>
  <cp:lastModifiedBy>Admin</cp:lastModifiedBy>
  <cp:revision>7</cp:revision>
  <dcterms:created xsi:type="dcterms:W3CDTF">2014-04-13T16:57:32Z</dcterms:created>
  <dcterms:modified xsi:type="dcterms:W3CDTF">2014-04-13T18:23:43Z</dcterms:modified>
</cp:coreProperties>
</file>