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6B32-D62E-4AEF-82D4-B8A2DCD8FF36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80EA-3C87-4708-A079-4E4EF0294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77;&#1083;&#1086;&#1076;&#1080;&#1080;%20&#1076;&#1083;&#1103;%20&#1087;&#1088;&#1077;&#1079;&#1077;&#1085;&#1090;&#1072;&#1094;&#1080;&#1081;\&#1048;&#1085;&#1089;&#1090;&#1088;&#1091;&#1084;&#1077;&#1085;&#1090;&#1072;&#1083;&#1100;&#1085;&#1072;&#1103;_&#1084;&#1091;&#1079;&#1099;&#1082;&#1072;__-_&#1044;&#1083;&#1103;_&#1087;&#1088;&#1077;&#1079;&#1077;&#1085;&#1090;&#1072;&#1094;&#1080;&#1080;_&#1087;&#1088;&#1080;&#1075;&#1086;&#1076;&#1080;&#1090;&#1089;&#1103;__-_(mp3poisk.ru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</a:t>
            </a:r>
            <a:r>
              <a:rPr lang="uk-UA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йдивовижніші</a:t>
            </a:r>
            <a:r>
              <a:rPr lang="uk-UA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місця світу</a:t>
            </a:r>
            <a:endParaRPr lang="ru-RU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5040560" cy="17526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 </a:t>
            </a:r>
          </a:p>
          <a:p>
            <a:r>
              <a:rPr lang="uk-UA" sz="28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uk-UA" sz="2800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r>
              <a:rPr lang="uk-UA" sz="28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9 – В, КЗШ № 113</a:t>
            </a:r>
            <a:endParaRPr lang="ru-RU" sz="2800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395536" y="6237312"/>
            <a:ext cx="360040" cy="288032"/>
          </a:xfrm>
          <a:prstGeom prst="actionButtonEnd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нструментальная_музыка__-_Для_презентации_пригодится__-_(mp3poisk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3826768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Долина 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Цзючжайгоу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88641"/>
            <a:ext cx="5194920" cy="2232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Долина знаменита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своїми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каскадними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 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водоспадами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мальовничими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озерами.Долина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      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простягається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на 240 кв. км в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гірському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районі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найвищою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точкою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впонад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4700 м на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піку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гори 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Ганзігонгай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sz="2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5602" name="Picture 2" descr="Самые красивые места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563888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Самые красивые места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3456384" cy="222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Самые красивые места ми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312420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Замок </a:t>
            </a:r>
            <a:r>
              <a:rPr lang="ru-RU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Білої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Чаплі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Японія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4211960" cy="25488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Один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найдавніших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збережених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замків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найпопулярніший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серед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туристів.Всього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в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замковий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комплекс входить 83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дівлі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практично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вони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побудовані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дерева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Самые красивые места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00500" cy="3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Самые красивые места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960440" cy="264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Самые красивые места ми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01008"/>
            <a:ext cx="3888432" cy="291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754760" cy="70609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Каньйон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Антилопи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(США)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89040"/>
            <a:ext cx="3610744" cy="29089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Над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створенням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чарівного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 виду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каньйону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протягом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декількох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століть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наполегливо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працювали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вода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вітер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в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періоди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зливових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     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дощів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виточуючи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пересушеного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грунту    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химерні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фігури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рудо-червоних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відтінків</a:t>
            </a: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lifestripes.ru/wp-content/uploads/samye-krasivye-mesta-na-planet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919364" cy="522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lifestripes.ru/wp-content/uploads/samye-krasivye-mesta-na-planete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032448" cy="264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ArchUpPour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інець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172400" y="6237312"/>
            <a:ext cx="648072" cy="360040"/>
          </a:xfrm>
          <a:prstGeom prst="actionButtonBeginning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Серед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безлічі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природних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багатств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нашої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планети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зустрічаються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справжні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шедеври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-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місця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вражають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уяву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чарують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своєю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красою.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266928" cy="1252736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Велика синя </a:t>
            </a:r>
            <a:r>
              <a:rPr lang="ru-RU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діра</a:t>
            </a:r>
            <a:r>
              <a:rPr lang="ru-RU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endParaRPr lang="ru-RU" dirty="0" smtClean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(</a:t>
            </a:r>
            <a:r>
              <a:rPr lang="ru-RU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Беліз</a:t>
            </a:r>
            <a:r>
              <a:rPr lang="ru-RU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</a:t>
            </a:r>
          </a:p>
        </p:txBody>
      </p:sp>
      <p:pic>
        <p:nvPicPr>
          <p:cNvPr id="10242" name="Picture 2" descr="http://lifestripes.ru/wp-content/uploads/great-blue-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762500" cy="32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lifestripes.ru/wp-content/uploads/great-blue-ho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176464" cy="324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556793"/>
            <a:ext cx="44644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44008" y="3933056"/>
            <a:ext cx="4341168" cy="27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/>
              <a:t>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Розташована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в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Атлантичному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 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океані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самому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центрі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рифаЛайтхаус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Ця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карстова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            воронка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має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діаметр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305 м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йде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в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глибину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більш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ніж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на 120 </a:t>
            </a:r>
            <a:r>
              <a:rPr lang="ru-RU" sz="2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метрів</a:t>
            </a:r>
            <a:r>
              <a:rPr lang="ru-RU" sz="2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3610744" cy="922114"/>
          </a:xfrm>
        </p:spPr>
        <p:txBody>
          <a:bodyPr>
            <a:prstTxWarp prst="textButto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 err="1"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Хвиля</a:t>
            </a:r>
            <a:r>
              <a:rPr lang="ru-RU" sz="3600" dirty="0"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 (США)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3717032"/>
            <a:ext cx="4032448" cy="2769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Поверхня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скель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покрита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химерними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шарувати-ми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візерунками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через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що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місцевий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пейзаж 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набуває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 в 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повному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розумінні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слова,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неземного</a:t>
            </a:r>
            <a:r>
              <a:rPr lang="ru-RU" sz="24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вигляду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endParaRPr lang="ru-RU" sz="2400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0" name="Picture 2" descr="http://lifestripes.ru/wp-content/uploads/The_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4762500" cy="311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lifestripes.ru/wp-content/uploads/The_Wav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762500" cy="324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14300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Квітуча</a:t>
            </a:r>
            <a:r>
              <a:rPr lang="ru-RU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пустеля</a:t>
            </a:r>
            <a:r>
              <a:rPr lang="ru-RU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в 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національному</a:t>
            </a:r>
            <a:r>
              <a:rPr lang="ru-RU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парку 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Анца</a:t>
            </a:r>
            <a:r>
              <a:rPr lang="ru-RU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Боррего</a:t>
            </a:r>
            <a:r>
              <a:rPr lang="ru-RU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</a:t>
            </a:r>
            <a:r>
              <a:rPr lang="ru-RU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кордон США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Мексики)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lifestripes.ru/wp-content/uploads/samye-krasivye-mesta-na-planet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762500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lifestripes.ru/wp-content/uploads/samye-krasivye-mesta-na-planete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4762500" cy="248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lifestripes.ru/wp-content/uploads/samye-krasivye-mesta-na-planet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249727" cy="232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989042"/>
            <a:ext cx="4248472" cy="868958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Улін'юань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(Китай)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"/>
            <a:ext cx="4474840" cy="2852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Більше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3000 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піщаних</a:t>
            </a:r>
            <a:r>
              <a:rPr lang="ru-RU" sz="2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скель</a:t>
            </a:r>
            <a:r>
              <a:rPr lang="ru-RU" sz="2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endParaRPr lang="ru-RU" sz="2800" dirty="0" smtClean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складають</a:t>
            </a:r>
            <a:r>
              <a:rPr lang="ru-RU" sz="2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</a:t>
            </a:r>
            <a:r>
              <a:rPr lang="ru-RU" sz="2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унікальне</a:t>
            </a:r>
            <a:r>
              <a:rPr lang="ru-RU" sz="2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геологічне</a:t>
            </a:r>
            <a:r>
              <a:rPr lang="ru-RU" sz="28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диво.</a:t>
            </a:r>
          </a:p>
        </p:txBody>
      </p:sp>
      <p:pic>
        <p:nvPicPr>
          <p:cNvPr id="20482" name="Picture 2" descr="http://lifestripes.ru/wp-content/uploads/Wuling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16424" cy="458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lifestripes.ru/wp-content/uploads/Wulingy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787858" cy="255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266928" cy="940966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Кришталева</a:t>
            </a:r>
            <a:r>
              <a:rPr lang="ru-RU" sz="32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32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річка</a:t>
            </a:r>
            <a:r>
              <a:rPr lang="ru-RU" sz="32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</a:t>
            </a:r>
            <a:r>
              <a:rPr lang="ru-RU" sz="3200" dirty="0" err="1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Колумбія</a:t>
            </a:r>
            <a:r>
              <a:rPr lang="ru-RU" sz="32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3178696" cy="24091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Кришталева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річка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або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ріка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П'яти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Квітів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, як 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її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називають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місцеві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жителі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- одна 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найкрасивіших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endParaRPr lang="ru-RU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 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річок</a:t>
            </a:r>
            <a:r>
              <a:rPr lang="ru-RU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у 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світі</a:t>
            </a:r>
            <a:r>
              <a:rPr lang="ru-RU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9458" name="Picture 2" descr="http://lifestripes.ru/wp-content/uploads/samye-krasivye-mesta-na-planet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744416" cy="2808312"/>
          </a:xfrm>
          <a:prstGeom prst="rect">
            <a:avLst/>
          </a:prstGeom>
          <a:noFill/>
        </p:spPr>
      </p:pic>
      <p:pic>
        <p:nvPicPr>
          <p:cNvPr id="19460" name="Picture 4" descr="http://lifestripes.ru/wp-content/uploads/samye-krasivye-mesta-na-planete-1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59832" y="3501008"/>
            <a:ext cx="3898404" cy="2923803"/>
          </a:xfrm>
          <a:prstGeom prst="rect">
            <a:avLst/>
          </a:prstGeom>
          <a:noFill/>
        </p:spPr>
      </p:pic>
      <p:pic>
        <p:nvPicPr>
          <p:cNvPr id="19462" name="Picture 6" descr="http://lifestripes.ru/wp-content/uploads/samye-krasivye-mesta-na-planete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3022" y="116632"/>
            <a:ext cx="2966239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258816" cy="868958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Comic Sans MS" pitchFamily="66" charset="0"/>
              </a:rPr>
              <a:t>Памуккале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Comic Sans MS" pitchFamily="66" charset="0"/>
              </a:rPr>
              <a:t> (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Comic Sans MS" pitchFamily="66" charset="0"/>
              </a:rPr>
              <a:t>Туреччина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Comic Sans MS" pitchFamily="66" charset="0"/>
              </a:rPr>
              <a:t>)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89040"/>
            <a:ext cx="3394720" cy="29131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чудові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білосніжні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тераси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          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формуються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вже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близько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двох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     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тисяч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років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нагадують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величні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айсберги,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стоять на 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суші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sz="24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lifestripes.ru/wp-content/uploads/samye-krasivye-mesta-na-plane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60851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lifestripes.ru/wp-content/uploads/samye-krasivye-mesta-na-planet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802393" cy="285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lifestripes.ru/wp-content/uploads/samye-krasivye-mesta-na-planet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29000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2890664" cy="724942"/>
          </a:xfrm>
        </p:spPr>
        <p:txBody>
          <a:bodyPr>
            <a:prstTxWarp prst="textDeflate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omic Sans MS" pitchFamily="66" charset="0"/>
              </a:rPr>
              <a:t>Петра, </a:t>
            </a:r>
            <a:r>
              <a:rPr lang="ru-RU" sz="2800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Comic Sans MS" pitchFamily="66" charset="0"/>
              </a:rPr>
              <a:t>Йорданія</a:t>
            </a:r>
            <a:endParaRPr lang="ru-RU" sz="28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797152"/>
            <a:ext cx="6012160" cy="20608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Місто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розташоване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на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території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сучасної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Йорданії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, на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висоті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більше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900 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метрівнад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рівнем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моря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660 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метрів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над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навколишньою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місцевістю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, долиною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Арави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, 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вузькому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каньйоні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Сик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0" name="Picture 2" descr="Десять красивейших мест мира (35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91233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Десять красивейших мест мира (35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546613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44</Words>
  <Application>Microsoft Office PowerPoint</Application>
  <PresentationFormat>Экран (4:3)</PresentationFormat>
  <Paragraphs>30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Найдивовижніші  місця світу</vt:lpstr>
      <vt:lpstr>Слайд 2</vt:lpstr>
      <vt:lpstr>Слайд 3</vt:lpstr>
      <vt:lpstr>Хвиля (США)  </vt:lpstr>
      <vt:lpstr>Квітуча пустеля в національному парку Анца Боррего  (кордон США і Мексики)</vt:lpstr>
      <vt:lpstr>Улін'юань (Китай)</vt:lpstr>
      <vt:lpstr>Кришталева річка (Колумбія)</vt:lpstr>
      <vt:lpstr>Памуккале (Туреччина)</vt:lpstr>
      <vt:lpstr>Петра, Йорданія</vt:lpstr>
      <vt:lpstr>Долина Цзючжайгоу</vt:lpstr>
      <vt:lpstr>Замок Білої Чаплі, Японія</vt:lpstr>
      <vt:lpstr>Каньйон Антилопи (США)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Найдивовижніші  місця світу</dc:title>
  <dc:creator>911</dc:creator>
  <cp:lastModifiedBy>911</cp:lastModifiedBy>
  <cp:revision>33</cp:revision>
  <dcterms:created xsi:type="dcterms:W3CDTF">2012-02-21T15:10:38Z</dcterms:created>
  <dcterms:modified xsi:type="dcterms:W3CDTF">2012-02-21T20:34:00Z</dcterms:modified>
</cp:coreProperties>
</file>