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3B7B41-0E51-4212-9331-63860F45FBC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88" d="100"/>
          <a:sy n="88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5840" y="4941168"/>
            <a:ext cx="7524328" cy="1645372"/>
          </a:xfrm>
        </p:spPr>
        <p:txBody>
          <a:bodyPr>
            <a:normAutofit/>
          </a:bodyPr>
          <a:lstStyle/>
          <a:p>
            <a:r>
              <a:rPr lang="uk-UA" dirty="0" smtClean="0"/>
              <a:t>У чотирьох </a:t>
            </a:r>
            <a:r>
              <a:rPr lang="ru-RU" dirty="0" smtClean="0"/>
              <a:t>годинах </a:t>
            </a:r>
            <a:r>
              <a:rPr lang="uk-UA" dirty="0" smtClean="0"/>
              <a:t>їзди на автобусі від вируючого і шумного Токіо, в містечку </a:t>
            </a:r>
            <a:r>
              <a:rPr lang="uk-UA" dirty="0" err="1" smtClean="0"/>
              <a:t>Кітакюшу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Kitakyushu), </a:t>
            </a:r>
            <a:r>
              <a:rPr lang="uk-UA" dirty="0" smtClean="0"/>
              <a:t>знаходиться просто дивовижне місце</a:t>
            </a:r>
            <a:r>
              <a:rPr lang="ru-RU" dirty="0" smtClean="0"/>
              <a:t> </a:t>
            </a:r>
            <a:r>
              <a:rPr lang="ru-RU" dirty="0"/>
              <a:t>- сад </a:t>
            </a:r>
            <a:r>
              <a:rPr lang="uk-UA" dirty="0" smtClean="0"/>
              <a:t>квітів </a:t>
            </a:r>
            <a:r>
              <a:rPr lang="uk-UA" dirty="0" err="1" smtClean="0"/>
              <a:t>Каваті</a:t>
            </a:r>
            <a:r>
              <a:rPr lang="uk-UA" dirty="0" smtClean="0"/>
              <a:t> </a:t>
            </a:r>
            <a:r>
              <a:rPr lang="uk-UA" dirty="0" err="1" smtClean="0"/>
              <a:t>Фудзі</a:t>
            </a:r>
            <a:r>
              <a:rPr lang="ru-RU" dirty="0" smtClean="0"/>
              <a:t> (</a:t>
            </a:r>
            <a:r>
              <a:rPr lang="en-US" dirty="0" err="1"/>
              <a:t>Kawachi</a:t>
            </a:r>
            <a:r>
              <a:rPr lang="en-US" dirty="0"/>
              <a:t> Fuji Garden</a:t>
            </a:r>
            <a:r>
              <a:rPr lang="en-US" dirty="0" smtClean="0"/>
              <a:t>), </a:t>
            </a:r>
            <a:r>
              <a:rPr lang="uk-UA" dirty="0" smtClean="0"/>
              <a:t>що</a:t>
            </a:r>
            <a:r>
              <a:rPr lang="ru-RU" dirty="0" smtClean="0"/>
              <a:t> </a:t>
            </a:r>
            <a:r>
              <a:rPr lang="uk-UA" dirty="0" smtClean="0"/>
              <a:t>складається з мільйонів квітів неймовірної</a:t>
            </a:r>
            <a:r>
              <a:rPr lang="ru-RU" dirty="0" smtClean="0"/>
              <a:t> </a:t>
            </a:r>
            <a:r>
              <a:rPr lang="uk-UA" dirty="0" smtClean="0"/>
              <a:t>краси.</a:t>
            </a:r>
            <a:endParaRPr lang="uk-UA" dirty="0"/>
          </a:p>
        </p:txBody>
      </p:sp>
      <p:pic>
        <p:nvPicPr>
          <p:cNvPr id="5" name="Рисунок 4" descr="https://pp.vk.me/c623819/v623819378/164a0/_PKX1juMg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96" y="804017"/>
            <a:ext cx="6552728" cy="43221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411760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/>
              <a:t>Японські сади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417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planet-earth.ru/wp-content/uploads/RyoanJi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804837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56521" y="5157192"/>
            <a:ext cx="8064896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Дзен</a:t>
            </a: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uk-UA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японский</a:t>
            </a: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сад каменів.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Японський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сад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каменів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це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одне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найзагадковіших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для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європейців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явищ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. При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всій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незвичайності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японського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садово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-паркового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мистецтва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сад 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каменів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ще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більш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фантастичне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видовище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Мабуть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, 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жодній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світовій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культурі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не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виникло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нічого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подібного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Такі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сади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ще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називають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«сухими »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або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«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філософськими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».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2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772400" cy="1296144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Дякуємо за увагу </a:t>
            </a:r>
            <a:endParaRPr lang="uk-UA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293096"/>
            <a:ext cx="7704856" cy="2304256"/>
          </a:xfrm>
        </p:spPr>
        <p:txBody>
          <a:bodyPr>
            <a:noAutofit/>
          </a:bodyPr>
          <a:lstStyle/>
          <a:p>
            <a:r>
              <a:rPr lang="uk-UA" sz="2000" dirty="0"/>
              <a:t>Головною особливістю саду є мільйони квітів, які тут звисають водоспадами зі своєрідної "стелі". Це гліцинії. Гліцинію (або по лат. </a:t>
            </a:r>
            <a:r>
              <a:rPr lang="uk-UA" sz="2000" dirty="0" err="1"/>
              <a:t>Wisteria</a:t>
            </a:r>
            <a:r>
              <a:rPr lang="uk-UA" sz="2000" dirty="0"/>
              <a:t>) в Японії називають - </a:t>
            </a:r>
            <a:r>
              <a:rPr lang="uk-UA" sz="2000" dirty="0" err="1"/>
              <a:t>Фудзі</a:t>
            </a:r>
            <a:r>
              <a:rPr lang="uk-UA" sz="2000" dirty="0"/>
              <a:t> (</a:t>
            </a:r>
            <a:r>
              <a:rPr lang="uk-UA" sz="2000" dirty="0" err="1"/>
              <a:t>fuji</a:t>
            </a:r>
            <a:r>
              <a:rPr lang="uk-UA" sz="2000" dirty="0"/>
              <a:t>). Символ Японії - Фудзіяма носить те ж ім'я, що і ці квіти. У Японії гліцинія символізує молодість, поезію і жіночу красу, а також зцілення і захист. Ця рослина дуже поширена в Японії і за популярністю майже не поступається знаменитій японській </a:t>
            </a:r>
            <a:r>
              <a:rPr lang="uk-UA" sz="2000" dirty="0" err="1"/>
              <a:t>сакуру</a:t>
            </a:r>
            <a:r>
              <a:rPr lang="uk-UA" sz="2000" dirty="0"/>
              <a:t>.</a:t>
            </a:r>
            <a:br>
              <a:rPr lang="uk-UA" sz="2000" dirty="0"/>
            </a:br>
            <a:endParaRPr lang="ru-RU" sz="2000" dirty="0"/>
          </a:p>
        </p:txBody>
      </p:sp>
      <p:pic>
        <p:nvPicPr>
          <p:cNvPr id="4" name="Рисунок 3" descr="https://pp.vk.me/c623819/v623819378/164af/qVAyMC29yI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33670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8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692696"/>
            <a:ext cx="3816424" cy="5734872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Листопадні ліани гліциній всіх кольорів і відтінків веселки, що звисають зі спеціальних каркасів, можна зустріти майже в будь-якому парку на території Японії. Але саме в </a:t>
            </a:r>
            <a:r>
              <a:rPr lang="uk-UA" dirty="0" err="1"/>
              <a:t>Каваті</a:t>
            </a:r>
            <a:r>
              <a:rPr lang="uk-UA" dirty="0"/>
              <a:t> </a:t>
            </a:r>
            <a:r>
              <a:rPr lang="uk-UA" dirty="0" err="1"/>
              <a:t>Фудзі</a:t>
            </a:r>
            <a:r>
              <a:rPr lang="uk-UA" dirty="0"/>
              <a:t> їх настільки багато, що вони створюють просто неймовірне відчуття. За деякими даними ідея про дерево життя з "</a:t>
            </a:r>
            <a:r>
              <a:rPr lang="uk-UA" dirty="0" err="1"/>
              <a:t>Аватара</a:t>
            </a:r>
            <a:r>
              <a:rPr lang="uk-UA" dirty="0"/>
              <a:t>" взята саме звідси.</a:t>
            </a:r>
            <a:endParaRPr lang="ru-RU" dirty="0"/>
          </a:p>
        </p:txBody>
      </p:sp>
      <p:pic>
        <p:nvPicPr>
          <p:cNvPr id="4" name="Рисунок 3" descr="https://pp.vk.me/c623819/v623819378/164b7/6ZvED-erXX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896544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69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   Класичні японські сади: </a:t>
            </a:r>
            <a:endParaRPr lang="ru-RU" dirty="0"/>
          </a:p>
        </p:txBody>
      </p:sp>
      <p:pic>
        <p:nvPicPr>
          <p:cNvPr id="4" name="Объект 3" descr="https://pp.vk.me/c623819/v623819378/164a8/U1Zdlhl2xM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61662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4799771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класичному японському саду велике значення надається трьом основним елементам: воді, дереву та каменю. Серцем японського саду є вода, що символізує швидкоплинність життя. Камені символізують стійкість і довговічність, дерево - поступальний розвиток і вдосконалення. Японці люблять довго дивитися на камені і воду, які, на їхню думку, мають магічну силу.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1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772400" cy="191844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В основі філософії японського садівництва лежить відтворення природного ландшафту Японії в мініатюрі, зазвичай у вигляді гірського пейзажу з водоспадами і струмками. Секрет впливу такого саду полягає в посиленні враження від навколишнього середовища за допомогою хитрих художніх прийомів.</a:t>
            </a:r>
            <a:br>
              <a:rPr lang="uk-UA" dirty="0"/>
            </a:br>
            <a:endParaRPr lang="ru-RU" dirty="0"/>
          </a:p>
        </p:txBody>
      </p:sp>
      <p:pic>
        <p:nvPicPr>
          <p:cNvPr id="4" name="Рисунок 3" descr="http://etotam.com/wp-content/uploads/2013/07/6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3288"/>
            <a:ext cx="6265710" cy="447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73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999" y="4671729"/>
            <a:ext cx="7772400" cy="216024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Сади створюють у відповідності зі строгими правилами, відшліфованими століттями. Дуже важлива ретельна обробка рельєфу і використання його можливостей, застосування природного каменю різних відтінків і форм, гармонійна і не яскрава кольорова гама. Крім каменю різних порід, традиційними матеріалами, використовуваними в японському саду, є гравій, дерево, бамбук.</a:t>
            </a:r>
            <a:br>
              <a:rPr lang="uk-UA" dirty="0"/>
            </a:br>
            <a:endParaRPr lang="ru-RU" dirty="0"/>
          </a:p>
        </p:txBody>
      </p:sp>
      <p:pic>
        <p:nvPicPr>
          <p:cNvPr id="4" name="Рисунок 3" descr="https://pp.vk.me/c623819/v623819378/164bf/8J3K8cB7rY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02" y="336848"/>
            <a:ext cx="6696744" cy="410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5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725144"/>
            <a:ext cx="7772400" cy="1944216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Іншою важливою умовою є баланс. Перше, що кидається в очі європейцеві при погляді на японський сад це деяка «порожнеча». Це викликає почуття неспокою у садівників, які звикли заповнювати весь вільний простір в саду для надання йому пишності і помпезності, але ця «порожнеча» ключовий елемент японського садового мистецтва. Нам завжди хочеться мати більше на маленькому просторі. </a:t>
            </a:r>
            <a:endParaRPr lang="ru-RU" dirty="0"/>
          </a:p>
        </p:txBody>
      </p:sp>
      <p:pic>
        <p:nvPicPr>
          <p:cNvPr id="4" name="Рисунок 3" descr="http://lifeglobe.net/x/entry/4775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37" y="463690"/>
            <a:ext cx="3528392" cy="2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golos.md/wp-content/uploads/2014/04/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209942" cy="290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1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691742"/>
            <a:ext cx="7772400" cy="1977617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Але якщо скеля виглядає гармонійно на березі безкрайнього моря, уявіть, як вона буде виглядати на 6-ти сотках землі? Так що з особливою ретельністю підбирайте елементи дизайну.</a:t>
            </a:r>
            <a:br>
              <a:rPr lang="uk-UA" dirty="0"/>
            </a:br>
            <a:r>
              <a:rPr lang="uk-UA" dirty="0"/>
              <a:t>Можна відокремити сад живоплотом, посадивши, наприклад, кизильник блискучий (</a:t>
            </a:r>
            <a:r>
              <a:rPr lang="uk-UA" dirty="0" err="1"/>
              <a:t>Cotoneaster</a:t>
            </a:r>
            <a:r>
              <a:rPr lang="uk-UA" dirty="0"/>
              <a:t> </a:t>
            </a:r>
            <a:r>
              <a:rPr lang="uk-UA" dirty="0" err="1"/>
              <a:t>lucidus</a:t>
            </a:r>
            <a:r>
              <a:rPr lang="uk-UA" dirty="0"/>
              <a:t>) або </a:t>
            </a:r>
            <a:r>
              <a:rPr lang="uk-UA" dirty="0" err="1"/>
              <a:t>спирею</a:t>
            </a:r>
            <a:r>
              <a:rPr lang="uk-UA" dirty="0"/>
              <a:t> гостру (</a:t>
            </a:r>
            <a:r>
              <a:rPr lang="uk-UA" dirty="0" err="1"/>
              <a:t>Spiraea</a:t>
            </a:r>
            <a:r>
              <a:rPr lang="uk-UA" dirty="0"/>
              <a:t> x </a:t>
            </a:r>
            <a:r>
              <a:rPr lang="uk-UA" dirty="0" err="1"/>
              <a:t>arguta</a:t>
            </a:r>
            <a:r>
              <a:rPr lang="uk-UA" dirty="0"/>
              <a:t>).</a:t>
            </a:r>
            <a:br>
              <a:rPr lang="uk-UA" dirty="0"/>
            </a:br>
            <a:r>
              <a:rPr lang="uk-UA" dirty="0"/>
              <a:t>Японський сад не завжди підходить для сімейного відпочинку, оскільки в ньому не можуть грати діти. Це сад самоти і споглядання.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upload.wikimedia.org/wikipedia/commons/0/0d/Harima-ankokuji-sekitei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300743" cy="423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7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/>
              <a:t>Сад храму </a:t>
            </a:r>
            <a:r>
              <a:rPr lang="uk-UA" sz="2400" dirty="0" err="1"/>
              <a:t>Реан-дзі</a:t>
            </a:r>
            <a:r>
              <a:rPr lang="uk-UA" sz="2400" dirty="0"/>
              <a:t>, Кіото, Японія.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Храм </a:t>
            </a:r>
            <a:r>
              <a:rPr lang="ru-RU" sz="2400" dirty="0" err="1"/>
              <a:t>Монастир</a:t>
            </a:r>
            <a:r>
              <a:rPr lang="ru-RU" sz="2400" dirty="0"/>
              <a:t> </a:t>
            </a:r>
            <a:r>
              <a:rPr lang="ru-RU" sz="2400" dirty="0" err="1"/>
              <a:t>Рьоан</a:t>
            </a:r>
            <a:r>
              <a:rPr lang="ru-RU" sz="2400" dirty="0"/>
              <a:t> з </a:t>
            </a:r>
            <a:r>
              <a:rPr lang="ru-RU" sz="2400" dirty="0" err="1"/>
              <a:t>історичним</a:t>
            </a:r>
            <a:r>
              <a:rPr lang="ru-RU" sz="2400" dirty="0"/>
              <a:t> садом Дзен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п'яти</a:t>
            </a:r>
            <a:r>
              <a:rPr lang="ru-RU" sz="2400" dirty="0"/>
              <a:t> </a:t>
            </a:r>
            <a:r>
              <a:rPr lang="ru-RU" sz="2400" dirty="0" err="1"/>
              <a:t>століть</a:t>
            </a:r>
            <a:r>
              <a:rPr lang="ru-RU" sz="2400" dirty="0"/>
              <a:t> </a:t>
            </a:r>
            <a:r>
              <a:rPr lang="ru-RU" sz="2400" dirty="0" err="1"/>
              <a:t>притягує</a:t>
            </a:r>
            <a:r>
              <a:rPr lang="ru-RU" sz="2400" dirty="0"/>
              <a:t> в </a:t>
            </a:r>
            <a:r>
              <a:rPr lang="ru-RU" sz="2400" dirty="0" err="1"/>
              <a:t>Кіото</a:t>
            </a:r>
            <a:r>
              <a:rPr lang="ru-RU" sz="2400" dirty="0"/>
              <a:t> </a:t>
            </a:r>
            <a:r>
              <a:rPr lang="ru-RU" sz="2400" dirty="0" err="1"/>
              <a:t>паломників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http://www.planet-earth.ru/wp-content/uploads/RyoanJi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43815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bigpicture.ru/wp-content/uploads/2012/02/31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348414" cy="2270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7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</TotalTime>
  <Words>499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Презентация PowerPoint</vt:lpstr>
      <vt:lpstr>Презентация PowerPoint</vt:lpstr>
      <vt:lpstr>Презентация PowerPoint</vt:lpstr>
      <vt:lpstr>   Класичні японські сади: </vt:lpstr>
      <vt:lpstr>Презентация PowerPoint</vt:lpstr>
      <vt:lpstr>Презентация PowerPoint</vt:lpstr>
      <vt:lpstr>Презентация PowerPoint</vt:lpstr>
      <vt:lpstr>Презентация PowerPoint</vt:lpstr>
      <vt:lpstr>Сад храму Реан-дзі, Кіото, Японія. Храм Монастир Рьоан з історичним садом Дзен більше п'яти століть притягує в Кіото паломників. </vt:lpstr>
      <vt:lpstr>Презентация PowerPoint</vt:lpstr>
      <vt:lpstr>Дякуємо за увагу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Vitalik</cp:lastModifiedBy>
  <cp:revision>7</cp:revision>
  <dcterms:modified xsi:type="dcterms:W3CDTF">2015-01-18T19:29:37Z</dcterms:modified>
</cp:coreProperties>
</file>