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Ukraine’s Western Regions Hit by Natural Disasters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px-Повінь2008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6056" cy="3807042"/>
          </a:xfrm>
          <a:prstGeom prst="rect">
            <a:avLst/>
          </a:prstGeom>
        </p:spPr>
      </p:pic>
      <p:pic>
        <p:nvPicPr>
          <p:cNvPr id="5" name="Рисунок 4" descr="1217190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5249" y="3375124"/>
            <a:ext cx="5028751" cy="3482876"/>
          </a:xfrm>
          <a:prstGeom prst="rect">
            <a:avLst/>
          </a:prstGeom>
        </p:spPr>
      </p:pic>
      <p:pic>
        <p:nvPicPr>
          <p:cNvPr id="6" name="Рисунок 5" descr="IMG_18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268760"/>
            <a:ext cx="5760640" cy="432048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20709124544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502400" cy="4229100"/>
          </a:xfrm>
          <a:prstGeom prst="rect">
            <a:avLst/>
          </a:prstGeom>
        </p:spPr>
      </p:pic>
      <p:pic>
        <p:nvPicPr>
          <p:cNvPr id="5" name="Рисунок 4" descr="new4_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96215"/>
            <a:ext cx="5724128" cy="436178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px-Повінь2008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1352" y="0"/>
            <a:ext cx="5832648" cy="4374486"/>
          </a:xfrm>
          <a:prstGeom prst="rect">
            <a:avLst/>
          </a:prstGeom>
        </p:spPr>
      </p:pic>
      <p:pic>
        <p:nvPicPr>
          <p:cNvPr id="5" name="Рисунок 4" descr="901399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40000"/>
            <a:ext cx="7620000" cy="4318000"/>
          </a:xfrm>
          <a:prstGeom prst="rect">
            <a:avLst/>
          </a:prstGeom>
        </p:spPr>
      </p:pic>
      <p:pic>
        <p:nvPicPr>
          <p:cNvPr id="6" name="Рисунок 5" descr="1376321805_doro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340768"/>
            <a:ext cx="5715000" cy="32385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128314_1221_foto1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pic>
        <p:nvPicPr>
          <p:cNvPr id="5" name="Рисунок 4" descr="128553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25772"/>
            <a:ext cx="5909637" cy="4432228"/>
          </a:xfrm>
          <a:prstGeom prst="rect">
            <a:avLst/>
          </a:prstGeom>
        </p:spPr>
      </p:pic>
      <p:pic>
        <p:nvPicPr>
          <p:cNvPr id="8" name="Рисунок 7" descr="Повінь2008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484784"/>
            <a:ext cx="5238750" cy="393382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Ukraine’s Western Regions Hit by Natural Disasters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Ukraine’s Western Regions Hit by Natural Disasters</dc:title>
  <dc:creator>Елиз</dc:creator>
  <cp:lastModifiedBy>Пользователь</cp:lastModifiedBy>
  <cp:revision>2</cp:revision>
  <dcterms:created xsi:type="dcterms:W3CDTF">2014-01-27T17:52:14Z</dcterms:created>
  <dcterms:modified xsi:type="dcterms:W3CDTF">2014-01-27T18:14:54Z</dcterms:modified>
</cp:coreProperties>
</file>