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8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z_c9bdd7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2786058"/>
            <a:ext cx="7867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Театри Одеси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2394" y="0"/>
            <a:ext cx="39916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Виконала</a:t>
            </a:r>
          </a:p>
          <a:p>
            <a:pPr algn="ctr"/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Учениця 10-В класу</a:t>
            </a:r>
          </a:p>
          <a:p>
            <a:pPr algn="ctr"/>
            <a:r>
              <a:rPr lang="uk-UA" sz="32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Бірюк</a:t>
            </a:r>
            <a:r>
              <a:rPr lang="uk-UA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Анна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6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963707" cy="7472781"/>
          </a:xfrm>
        </p:spPr>
      </p:pic>
      <p:sp>
        <p:nvSpPr>
          <p:cNvPr id="5" name="TextBox 4"/>
          <p:cNvSpPr txBox="1"/>
          <p:nvPr/>
        </p:nvSpPr>
        <p:spPr>
          <a:xfrm>
            <a:off x="285720" y="1285860"/>
            <a:ext cx="607223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Одеська</a:t>
            </a:r>
            <a:r>
              <a:rPr lang="ru-RU" dirty="0" smtClean="0"/>
              <a:t> </a:t>
            </a:r>
            <a:r>
              <a:rPr lang="ru-RU" dirty="0" err="1" smtClean="0"/>
              <a:t>обласна</a:t>
            </a:r>
            <a:r>
              <a:rPr lang="ru-RU" dirty="0" smtClean="0"/>
              <a:t> </a:t>
            </a:r>
            <a:r>
              <a:rPr lang="ru-RU" dirty="0" err="1" smtClean="0"/>
              <a:t>філармонія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числа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концертних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Щорічно</a:t>
            </a:r>
            <a:r>
              <a:rPr lang="ru-RU" dirty="0" smtClean="0"/>
              <a:t> вона </a:t>
            </a:r>
            <a:r>
              <a:rPr lang="ru-RU" dirty="0" err="1" smtClean="0"/>
              <a:t>знайомить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творами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творіннями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та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757239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: </a:t>
            </a:r>
            <a:r>
              <a:rPr lang="ru-RU" dirty="0" err="1" smtClean="0"/>
              <a:t>співаків</a:t>
            </a:r>
            <a:r>
              <a:rPr lang="ru-RU" dirty="0" smtClean="0"/>
              <a:t>, </a:t>
            </a:r>
            <a:r>
              <a:rPr lang="ru-RU" dirty="0" err="1" smtClean="0"/>
              <a:t>інструменталістів</a:t>
            </a:r>
            <a:r>
              <a:rPr lang="ru-RU" dirty="0" smtClean="0"/>
              <a:t>,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розмовного</a:t>
            </a:r>
            <a:r>
              <a:rPr lang="ru-RU" dirty="0" smtClean="0"/>
              <a:t> жанру, </a:t>
            </a:r>
            <a:r>
              <a:rPr lang="ru-RU" dirty="0" err="1" smtClean="0"/>
              <a:t>лекторів-музикознавців</a:t>
            </a:r>
            <a:r>
              <a:rPr lang="ru-RU" dirty="0" smtClean="0"/>
              <a:t>. </a:t>
            </a:r>
            <a:r>
              <a:rPr lang="ru-RU" dirty="0" err="1" smtClean="0"/>
              <a:t>Зусиллями</a:t>
            </a:r>
            <a:r>
              <a:rPr lang="ru-RU" dirty="0" smtClean="0"/>
              <a:t> </a:t>
            </a:r>
            <a:r>
              <a:rPr lang="ru-RU" dirty="0" err="1" smtClean="0"/>
              <a:t>артистів</a:t>
            </a:r>
            <a:r>
              <a:rPr lang="ru-RU" dirty="0" smtClean="0"/>
              <a:t>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, </a:t>
            </a:r>
            <a:r>
              <a:rPr lang="ru-RU" dirty="0" err="1" smtClean="0"/>
              <a:t>музичні</a:t>
            </a:r>
            <a:r>
              <a:rPr lang="ru-RU" dirty="0" smtClean="0"/>
              <a:t> та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підростаючого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абонементи</a:t>
            </a:r>
            <a:r>
              <a:rPr lang="ru-RU" dirty="0" smtClean="0"/>
              <a:t> та </a:t>
            </a:r>
            <a:r>
              <a:rPr lang="ru-RU" dirty="0" err="1" smtClean="0"/>
              <a:t>недільні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Артисти</a:t>
            </a:r>
            <a:r>
              <a:rPr lang="ru-RU" dirty="0" smtClean="0"/>
              <a:t>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приділяють</a:t>
            </a:r>
            <a:r>
              <a:rPr lang="ru-RU" dirty="0" smtClean="0"/>
              <a:t> </a:t>
            </a:r>
            <a:r>
              <a:rPr lang="ru-RU" dirty="0" err="1" smtClean="0"/>
              <a:t>гастрольній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регулярно </a:t>
            </a:r>
            <a:r>
              <a:rPr lang="ru-RU" dirty="0" err="1" smtClean="0"/>
              <a:t>виступаючи</a:t>
            </a:r>
            <a:r>
              <a:rPr lang="ru-RU" dirty="0" smtClean="0"/>
              <a:t> як в </a:t>
            </a:r>
            <a:r>
              <a:rPr lang="ru-RU" dirty="0" err="1" smtClean="0"/>
              <a:t>Україні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межами.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6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2974" y="0"/>
            <a:ext cx="9786974" cy="7340231"/>
          </a:xfrm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2857520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Артистами </a:t>
            </a:r>
            <a:r>
              <a:rPr lang="ru-RU" dirty="0" err="1" smtClean="0"/>
              <a:t>філармонії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готуються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собою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естетичну</a:t>
            </a:r>
            <a:r>
              <a:rPr lang="ru-RU" dirty="0" smtClean="0"/>
              <a:t> та </a:t>
            </a:r>
            <a:r>
              <a:rPr lang="ru-RU" dirty="0" err="1" smtClean="0"/>
              <a:t>культурну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, будь то </a:t>
            </a:r>
            <a:r>
              <a:rPr lang="ru-RU" dirty="0" err="1" smtClean="0"/>
              <a:t>літературні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, </a:t>
            </a:r>
            <a:r>
              <a:rPr lang="ru-RU" dirty="0" err="1" smtClean="0"/>
              <a:t>концерти</a:t>
            </a:r>
            <a:r>
              <a:rPr lang="ru-RU" dirty="0" smtClean="0"/>
              <a:t> </a:t>
            </a:r>
            <a:r>
              <a:rPr lang="ru-RU" dirty="0" err="1" smtClean="0"/>
              <a:t>фортепіанної</a:t>
            </a:r>
            <a:r>
              <a:rPr lang="ru-RU" dirty="0" smtClean="0"/>
              <a:t>, </a:t>
            </a:r>
            <a:r>
              <a:rPr lang="ru-RU" dirty="0" err="1" smtClean="0"/>
              <a:t>симфонічної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, </a:t>
            </a:r>
            <a:r>
              <a:rPr lang="ru-RU" dirty="0" err="1" smtClean="0"/>
              <a:t>фольклорні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естрадні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. Регулярно </a:t>
            </a:r>
            <a:r>
              <a:rPr lang="ru-RU" dirty="0" err="1" smtClean="0"/>
              <a:t>обновлюваний</a:t>
            </a:r>
            <a:r>
              <a:rPr lang="ru-RU" dirty="0" smtClean="0"/>
              <a:t> репертуар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слухачем</a:t>
            </a:r>
            <a:r>
              <a:rPr lang="ru-RU" dirty="0" smtClean="0"/>
              <a:t> </a:t>
            </a:r>
            <a:r>
              <a:rPr lang="ru-RU" dirty="0" err="1" smtClean="0"/>
              <a:t>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творами</a:t>
            </a:r>
            <a:r>
              <a:rPr lang="ru-RU" dirty="0" smtClean="0"/>
              <a:t>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яке </a:t>
            </a:r>
            <a:r>
              <a:rPr lang="ru-RU" dirty="0" err="1" smtClean="0"/>
              <a:t>відображає</a:t>
            </a:r>
            <a:r>
              <a:rPr lang="ru-RU" dirty="0" smtClean="0"/>
              <a:t> дух, ритм та характер </a:t>
            </a:r>
            <a:r>
              <a:rPr lang="ru-RU" dirty="0" err="1" smtClean="0"/>
              <a:t>нашого</a:t>
            </a:r>
            <a:r>
              <a:rPr lang="ru-RU" dirty="0" smtClean="0"/>
              <a:t> часу.</a:t>
            </a:r>
            <a:endParaRPr lang="ru-RU" dirty="0"/>
          </a:p>
        </p:txBody>
      </p:sp>
      <p:pic>
        <p:nvPicPr>
          <p:cNvPr id="7" name="Рисунок 6" descr="img-11271856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857232"/>
            <a:ext cx="6823385" cy="469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7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76831" y="0"/>
            <a:ext cx="9820831" cy="7365624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2071678"/>
            <a:ext cx="72152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Одеський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академічний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російський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драматичний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театр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7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10114962" cy="7312021"/>
          </a:xfrm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600079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театр – </a:t>
            </a:r>
            <a:r>
              <a:rPr lang="ru-RU" dirty="0" err="1" smtClean="0"/>
              <a:t>найстаріший</a:t>
            </a:r>
            <a:r>
              <a:rPr lang="ru-RU" dirty="0" smtClean="0"/>
              <a:t> </a:t>
            </a:r>
            <a:r>
              <a:rPr lang="ru-RU" dirty="0" err="1" smtClean="0"/>
              <a:t>театр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в 1874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купцем</a:t>
            </a:r>
            <a:r>
              <a:rPr lang="ru-RU" dirty="0" smtClean="0"/>
              <a:t> </a:t>
            </a:r>
            <a:r>
              <a:rPr lang="ru-RU" dirty="0" err="1" smtClean="0"/>
              <a:t>Олександром</a:t>
            </a:r>
            <a:r>
              <a:rPr lang="ru-RU" dirty="0" smtClean="0"/>
              <a:t> Семеновичем </a:t>
            </a:r>
            <a:r>
              <a:rPr lang="ru-RU" dirty="0" err="1" smtClean="0"/>
              <a:t>Велікановим</a:t>
            </a:r>
            <a:r>
              <a:rPr lang="ru-RU" dirty="0" smtClean="0"/>
              <a:t> та </a:t>
            </a:r>
            <a:r>
              <a:rPr lang="ru-RU" dirty="0" err="1" smtClean="0"/>
              <a:t>призначався</a:t>
            </a:r>
            <a:r>
              <a:rPr lang="ru-RU" dirty="0" smtClean="0"/>
              <a:t> для </a:t>
            </a:r>
            <a:r>
              <a:rPr lang="ru-RU" dirty="0" err="1" smtClean="0"/>
              <a:t>виступів</a:t>
            </a:r>
            <a:r>
              <a:rPr lang="ru-RU" dirty="0" smtClean="0"/>
              <a:t> </a:t>
            </a:r>
            <a:r>
              <a:rPr lang="ru-RU" dirty="0" err="1" smtClean="0"/>
              <a:t>коханої</a:t>
            </a:r>
            <a:r>
              <a:rPr lang="ru-RU" dirty="0" smtClean="0"/>
              <a:t> </a:t>
            </a:r>
            <a:r>
              <a:rPr lang="ru-RU" dirty="0" err="1" smtClean="0"/>
              <a:t>одеситами</a:t>
            </a:r>
            <a:r>
              <a:rPr lang="ru-RU" dirty="0" smtClean="0"/>
              <a:t> </a:t>
            </a:r>
            <a:r>
              <a:rPr lang="ru-RU" dirty="0" err="1" smtClean="0"/>
              <a:t>драматичної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провінційного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антрепренера </a:t>
            </a:r>
            <a:r>
              <a:rPr lang="ru-RU" dirty="0" err="1" smtClean="0"/>
              <a:t>Миколи</a:t>
            </a:r>
            <a:r>
              <a:rPr lang="ru-RU" dirty="0" smtClean="0"/>
              <a:t> Карловича </a:t>
            </a:r>
            <a:r>
              <a:rPr lang="ru-RU" dirty="0" err="1" smtClean="0"/>
              <a:t>Милославського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2714620"/>
            <a:ext cx="600076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театр носив </a:t>
            </a:r>
            <a:r>
              <a:rPr lang="ru-RU" dirty="0" err="1" smtClean="0"/>
              <a:t>назву</a:t>
            </a:r>
            <a:r>
              <a:rPr lang="ru-RU" dirty="0" smtClean="0"/>
              <a:t> по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– «Театр </a:t>
            </a:r>
            <a:r>
              <a:rPr lang="ru-RU" dirty="0" err="1" smtClean="0"/>
              <a:t>Веліканова</a:t>
            </a:r>
            <a:r>
              <a:rPr lang="ru-RU" dirty="0" smtClean="0"/>
              <a:t>», </a:t>
            </a:r>
            <a:r>
              <a:rPr lang="ru-RU" dirty="0" err="1" smtClean="0"/>
              <a:t>але</a:t>
            </a:r>
            <a:r>
              <a:rPr lang="ru-RU" dirty="0" smtClean="0"/>
              <a:t> в 1875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Веліканов</a:t>
            </a:r>
            <a:r>
              <a:rPr lang="ru-RU" dirty="0" smtClean="0"/>
              <a:t> продав театр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власникові</a:t>
            </a:r>
            <a:r>
              <a:rPr lang="ru-RU" dirty="0" smtClean="0"/>
              <a:t> – Ф. </a:t>
            </a:r>
            <a:r>
              <a:rPr lang="ru-RU" dirty="0" err="1" smtClean="0"/>
              <a:t>Рафаловічу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перейменував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придбання</a:t>
            </a:r>
            <a:r>
              <a:rPr lang="ru-RU" dirty="0" smtClean="0"/>
              <a:t>, назвавши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Руським</a:t>
            </a:r>
            <a:r>
              <a:rPr lang="ru-RU" dirty="0" smtClean="0"/>
              <a:t> театром.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786322"/>
            <a:ext cx="564360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ті</a:t>
            </a:r>
            <a:r>
              <a:rPr lang="ru-RU" dirty="0" smtClean="0"/>
              <a:t> роки </a:t>
            </a:r>
            <a:r>
              <a:rPr lang="ru-RU" dirty="0" err="1" smtClean="0"/>
              <a:t>Російський</a:t>
            </a:r>
            <a:r>
              <a:rPr lang="ru-RU" dirty="0" smtClean="0"/>
              <a:t> театр служив </a:t>
            </a:r>
            <a:r>
              <a:rPr lang="ru-RU" dirty="0" err="1" smtClean="0"/>
              <a:t>майданчиком</a:t>
            </a:r>
            <a:r>
              <a:rPr lang="ru-RU" dirty="0" smtClean="0"/>
              <a:t> для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сцені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19-го – початку 20-го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грали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Сара Бернар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Елеонора</a:t>
            </a:r>
            <a:r>
              <a:rPr lang="ru-RU" dirty="0" smtClean="0"/>
              <a:t> </a:t>
            </a:r>
            <a:r>
              <a:rPr lang="ru-RU" dirty="0" err="1" smtClean="0"/>
              <a:t>Дузе</a:t>
            </a:r>
            <a:r>
              <a:rPr lang="ru-RU" dirty="0" smtClean="0"/>
              <a:t>, Бенуа </a:t>
            </a:r>
            <a:r>
              <a:rPr lang="ru-RU" dirty="0" err="1" smtClean="0"/>
              <a:t>Коклен</a:t>
            </a:r>
            <a:r>
              <a:rPr lang="ru-RU" dirty="0" smtClean="0"/>
              <a:t> та Жан </a:t>
            </a:r>
            <a:r>
              <a:rPr lang="ru-RU" dirty="0" err="1" smtClean="0"/>
              <a:t>Муне-Сюллі</a:t>
            </a:r>
            <a:r>
              <a:rPr lang="ru-RU" dirty="0" smtClean="0"/>
              <a:t>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Савіна</a:t>
            </a:r>
            <a:r>
              <a:rPr lang="ru-RU" dirty="0" smtClean="0"/>
              <a:t> та </a:t>
            </a:r>
            <a:r>
              <a:rPr lang="ru-RU" dirty="0" err="1" smtClean="0"/>
              <a:t>Володимир</a:t>
            </a:r>
            <a:r>
              <a:rPr lang="ru-RU" dirty="0" smtClean="0"/>
              <a:t> Давидов,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Заньковецька</a:t>
            </a:r>
            <a:r>
              <a:rPr lang="ru-RU" dirty="0" smtClean="0"/>
              <a:t> та Марко </a:t>
            </a:r>
            <a:r>
              <a:rPr lang="ru-RU" dirty="0" err="1" smtClean="0"/>
              <a:t>Кропивницький</a:t>
            </a:r>
            <a:r>
              <a:rPr lang="ru-RU" dirty="0" smtClean="0"/>
              <a:t> ..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7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047129" cy="7262985"/>
          </a:xfr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07246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1926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остаточно </a:t>
            </a:r>
            <a:r>
              <a:rPr lang="ru-RU" dirty="0" err="1" smtClean="0"/>
              <a:t>прописаний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драматичний</a:t>
            </a:r>
            <a:r>
              <a:rPr lang="ru-RU" dirty="0" smtClean="0"/>
              <a:t> театр,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успіхом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80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2001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будівлі</a:t>
            </a:r>
            <a:r>
              <a:rPr lang="ru-RU" dirty="0" smtClean="0"/>
              <a:t> театру 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капітальний</a:t>
            </a:r>
            <a:r>
              <a:rPr lang="ru-RU" dirty="0" smtClean="0"/>
              <a:t> ремонт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реконструкції</a:t>
            </a:r>
            <a:r>
              <a:rPr lang="ru-RU" dirty="0" smtClean="0"/>
              <a:t> театр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для </a:t>
            </a:r>
            <a:r>
              <a:rPr lang="ru-RU" dirty="0" err="1" smtClean="0"/>
              <a:t>публіки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Оновивши</a:t>
            </a:r>
            <a:r>
              <a:rPr lang="ru-RU" dirty="0" smtClean="0"/>
              <a:t> </a:t>
            </a:r>
            <a:r>
              <a:rPr lang="ru-RU" dirty="0" err="1" smtClean="0"/>
              <a:t>театральну</a:t>
            </a:r>
            <a:r>
              <a:rPr lang="ru-RU" dirty="0" smtClean="0"/>
              <a:t> </a:t>
            </a:r>
            <a:r>
              <a:rPr lang="ru-RU" dirty="0" err="1" smtClean="0"/>
              <a:t>будівлю</a:t>
            </a:r>
            <a:r>
              <a:rPr lang="ru-RU" dirty="0" smtClean="0"/>
              <a:t>, театр </a:t>
            </a:r>
            <a:r>
              <a:rPr lang="ru-RU" dirty="0" err="1" smtClean="0"/>
              <a:t>узяв</a:t>
            </a:r>
            <a:r>
              <a:rPr lang="ru-RU" dirty="0" smtClean="0"/>
              <a:t> курс на </a:t>
            </a:r>
            <a:r>
              <a:rPr lang="ru-RU" dirty="0" err="1" smtClean="0"/>
              <a:t>оновлення</a:t>
            </a:r>
            <a:r>
              <a:rPr lang="ru-RU" dirty="0" smtClean="0"/>
              <a:t> репертуару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омолоджування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. У театр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актрис – </a:t>
            </a:r>
            <a:r>
              <a:rPr lang="ru-RU" dirty="0" err="1" smtClean="0"/>
              <a:t>випускників</a:t>
            </a:r>
            <a:r>
              <a:rPr lang="ru-RU" dirty="0" smtClean="0"/>
              <a:t> </a:t>
            </a:r>
            <a:r>
              <a:rPr lang="ru-RU" dirty="0" err="1" smtClean="0"/>
              <a:t>акторських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 </a:t>
            </a:r>
            <a:r>
              <a:rPr lang="ru-RU" dirty="0" err="1" smtClean="0"/>
              <a:t>Зберігши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, театр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резонансних</a:t>
            </a:r>
            <a:r>
              <a:rPr lang="ru-RU" dirty="0" smtClean="0"/>
              <a:t> постановок.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3643314"/>
            <a:ext cx="692948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театр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залученню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режисерських</a:t>
            </a:r>
            <a:r>
              <a:rPr lang="ru-RU" dirty="0" smtClean="0"/>
              <a:t> сил. 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театром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режисерська</a:t>
            </a:r>
            <a:r>
              <a:rPr lang="ru-RU" dirty="0" smtClean="0"/>
              <a:t> </a:t>
            </a:r>
            <a:r>
              <a:rPr lang="ru-RU" dirty="0" err="1" smtClean="0"/>
              <a:t>колегія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режисерів</a:t>
            </a:r>
            <a:r>
              <a:rPr lang="ru-RU" dirty="0" smtClean="0"/>
              <a:t> – </a:t>
            </a:r>
            <a:r>
              <a:rPr lang="ru-RU" dirty="0" err="1" smtClean="0"/>
              <a:t>Олексія</a:t>
            </a:r>
            <a:r>
              <a:rPr lang="ru-RU" dirty="0" smtClean="0"/>
              <a:t> </a:t>
            </a:r>
            <a:r>
              <a:rPr lang="ru-RU" dirty="0" err="1" smtClean="0"/>
              <a:t>Гирби</a:t>
            </a:r>
            <a:r>
              <a:rPr lang="ru-RU" dirty="0" smtClean="0"/>
              <a:t>, </a:t>
            </a:r>
            <a:r>
              <a:rPr lang="ru-RU" dirty="0" err="1" smtClean="0"/>
              <a:t>Сергія</a:t>
            </a:r>
            <a:r>
              <a:rPr lang="ru-RU" dirty="0" smtClean="0"/>
              <a:t> Голомазова, </a:t>
            </a:r>
            <a:r>
              <a:rPr lang="ru-RU" dirty="0" err="1" smtClean="0"/>
              <a:t>Олексія</a:t>
            </a:r>
            <a:r>
              <a:rPr lang="ru-RU" dirty="0" smtClean="0"/>
              <a:t> Литвина.</a:t>
            </a:r>
          </a:p>
          <a:p>
            <a:r>
              <a:rPr lang="ru-RU" dirty="0" smtClean="0"/>
              <a:t>У 2009 </a:t>
            </a:r>
            <a:r>
              <a:rPr lang="ru-RU" dirty="0" err="1" smtClean="0"/>
              <a:t>році</a:t>
            </a:r>
            <a:r>
              <a:rPr lang="ru-RU" dirty="0" smtClean="0"/>
              <a:t> наказом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туризму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10.12.2009 р. </a:t>
            </a:r>
            <a:r>
              <a:rPr lang="ru-RU" dirty="0" err="1" smtClean="0"/>
              <a:t>Одеському</a:t>
            </a:r>
            <a:r>
              <a:rPr lang="ru-RU" dirty="0" smtClean="0"/>
              <a:t> </a:t>
            </a:r>
            <a:r>
              <a:rPr lang="ru-RU" dirty="0" err="1" smtClean="0"/>
              <a:t>обласному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драматичному театру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присвоєно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«</a:t>
            </a:r>
            <a:r>
              <a:rPr lang="ru-RU" dirty="0" err="1" smtClean="0"/>
              <a:t>академічного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7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28726" y="0"/>
            <a:ext cx="11053957" cy="7240583"/>
          </a:xfr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4071966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театр </a:t>
            </a:r>
            <a:r>
              <a:rPr lang="ru-RU" dirty="0" err="1" smtClean="0"/>
              <a:t>відомий</a:t>
            </a:r>
            <a:r>
              <a:rPr lang="ru-RU" dirty="0" smtClean="0"/>
              <a:t> далеко за межами </a:t>
            </a:r>
            <a:r>
              <a:rPr lang="ru-RU" dirty="0" err="1" smtClean="0"/>
              <a:t>Одеси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Спектаклі</a:t>
            </a:r>
            <a:r>
              <a:rPr lang="ru-RU" dirty="0" smtClean="0"/>
              <a:t> театру регулярно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фестивалях; театр </a:t>
            </a:r>
            <a:r>
              <a:rPr lang="ru-RU" dirty="0" err="1" smtClean="0"/>
              <a:t>виїжджає</a:t>
            </a:r>
            <a:r>
              <a:rPr lang="ru-RU" dirty="0" smtClean="0"/>
              <a:t> на </a:t>
            </a:r>
            <a:r>
              <a:rPr lang="ru-RU" dirty="0" err="1" smtClean="0"/>
              <a:t>гастролі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З 2006 року на </a:t>
            </a:r>
            <a:r>
              <a:rPr lang="ru-RU" dirty="0" err="1" smtClean="0"/>
              <a:t>базі</a:t>
            </a:r>
            <a:r>
              <a:rPr lang="ru-RU" dirty="0" smtClean="0"/>
              <a:t> театру </a:t>
            </a:r>
            <a:r>
              <a:rPr lang="ru-RU" dirty="0" err="1" smtClean="0"/>
              <a:t>щорічно</a:t>
            </a:r>
            <a:r>
              <a:rPr lang="ru-RU" dirty="0" smtClean="0"/>
              <a:t> проходить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театральний</a:t>
            </a:r>
            <a:r>
              <a:rPr lang="ru-RU" dirty="0" smtClean="0"/>
              <a:t> фестиваль «</a:t>
            </a:r>
            <a:r>
              <a:rPr lang="ru-RU" dirty="0" err="1" smtClean="0"/>
              <a:t>Зустрічі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проходить на початку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завершальним</a:t>
            </a:r>
            <a:r>
              <a:rPr lang="ru-RU" dirty="0" smtClean="0"/>
              <a:t> </a:t>
            </a:r>
            <a:r>
              <a:rPr lang="ru-RU" dirty="0" err="1" smtClean="0"/>
              <a:t>акордом</a:t>
            </a:r>
            <a:r>
              <a:rPr lang="ru-RU" dirty="0" smtClean="0"/>
              <a:t> </a:t>
            </a:r>
            <a:r>
              <a:rPr lang="ru-RU" dirty="0" err="1" smtClean="0"/>
              <a:t>святкування</a:t>
            </a:r>
            <a:r>
              <a:rPr lang="ru-RU" dirty="0" smtClean="0"/>
              <a:t> дня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. «</a:t>
            </a:r>
            <a:r>
              <a:rPr lang="ru-RU" dirty="0" err="1" smtClean="0"/>
              <a:t>Зустрічі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» стоять в одному ряду </a:t>
            </a:r>
            <a:r>
              <a:rPr lang="ru-RU" dirty="0" err="1" smtClean="0"/>
              <a:t>з</a:t>
            </a:r>
            <a:r>
              <a:rPr lang="ru-RU" dirty="0" smtClean="0"/>
              <a:t> самими </a:t>
            </a:r>
            <a:r>
              <a:rPr lang="ru-RU" dirty="0" err="1" smtClean="0"/>
              <a:t>престижними</a:t>
            </a:r>
            <a:r>
              <a:rPr lang="ru-RU" dirty="0" smtClean="0"/>
              <a:t> </a:t>
            </a:r>
            <a:r>
              <a:rPr lang="ru-RU" dirty="0" err="1" smtClean="0"/>
              <a:t>театральними</a:t>
            </a:r>
            <a:r>
              <a:rPr lang="ru-RU" dirty="0" smtClean="0"/>
              <a:t> фестивалями </a:t>
            </a:r>
            <a:r>
              <a:rPr lang="ru-RU" dirty="0" err="1" smtClean="0"/>
              <a:t>пострадянського</a:t>
            </a:r>
            <a:r>
              <a:rPr lang="ru-RU" dirty="0" smtClean="0"/>
              <a:t> простору.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atrUkrain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00328" y="-1071594"/>
            <a:ext cx="11144328" cy="8358247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285992"/>
            <a:ext cx="87113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Одеський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академічний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музично-драматичний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театр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В.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Василько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698086O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6646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571504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Ініціаторами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стаціонарного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широкої</a:t>
            </a:r>
            <a:r>
              <a:rPr lang="ru-RU" dirty="0" smtClean="0"/>
              <a:t> </a:t>
            </a:r>
            <a:r>
              <a:rPr lang="ru-RU" dirty="0" err="1" smtClean="0"/>
              <a:t>театральної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одеських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фабрик, порту, </a:t>
            </a:r>
            <a:r>
              <a:rPr lang="ru-RU" dirty="0" err="1" smtClean="0"/>
              <a:t>студенти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початку 1925 року </a:t>
            </a:r>
            <a:r>
              <a:rPr lang="ru-RU" dirty="0" err="1" smtClean="0"/>
              <a:t>підняли</a:t>
            </a:r>
            <a:r>
              <a:rPr lang="ru-RU" dirty="0" smtClean="0"/>
              <a:t> перед органами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Одеського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671517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свого</a:t>
            </a:r>
            <a:r>
              <a:rPr lang="ru-RU" dirty="0" smtClean="0"/>
              <a:t> 5-річного </a:t>
            </a:r>
            <a:r>
              <a:rPr lang="ru-RU" dirty="0" err="1" smtClean="0"/>
              <a:t>ювілею</a:t>
            </a:r>
            <a:r>
              <a:rPr lang="ru-RU" dirty="0" smtClean="0"/>
              <a:t> театр </a:t>
            </a:r>
            <a:r>
              <a:rPr lang="ru-RU" dirty="0" err="1" smtClean="0"/>
              <a:t>отримав</a:t>
            </a:r>
            <a:r>
              <a:rPr lang="ru-RU" dirty="0" smtClean="0"/>
              <a:t> «за </a:t>
            </a:r>
            <a:r>
              <a:rPr lang="ru-RU" dirty="0" err="1" smtClean="0"/>
              <a:t>сміливість</a:t>
            </a:r>
            <a:r>
              <a:rPr lang="ru-RU" dirty="0" smtClean="0"/>
              <a:t> у </a:t>
            </a:r>
            <a:r>
              <a:rPr lang="ru-RU" dirty="0" err="1" smtClean="0"/>
              <a:t>творчому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, за новаторство </a:t>
            </a:r>
            <a:r>
              <a:rPr lang="ru-RU" dirty="0" err="1" smtClean="0"/>
              <a:t>творчості</a:t>
            </a:r>
            <a:r>
              <a:rPr lang="ru-RU" dirty="0" smtClean="0"/>
              <a:t>»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та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, в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r>
              <a:rPr lang="ru-RU" dirty="0" smtClean="0"/>
              <a:t> дня.</a:t>
            </a:r>
          </a:p>
          <a:p>
            <a:r>
              <a:rPr lang="ru-RU" dirty="0" smtClean="0"/>
              <a:t>У 1995 </a:t>
            </a:r>
            <a:r>
              <a:rPr lang="ru-RU" dirty="0" err="1" smtClean="0"/>
              <a:t>році</a:t>
            </a:r>
            <a:r>
              <a:rPr lang="ru-RU" dirty="0" smtClean="0"/>
              <a:t> театр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, </a:t>
            </a:r>
            <a:r>
              <a:rPr lang="ru-RU" dirty="0" err="1" smtClean="0"/>
              <a:t>режисера</a:t>
            </a:r>
            <a:r>
              <a:rPr lang="ru-RU" dirty="0" smtClean="0"/>
              <a:t>, драматурга, </a:t>
            </a:r>
            <a:r>
              <a:rPr lang="ru-RU" dirty="0" err="1" smtClean="0"/>
              <a:t>історика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теоретика театру, театрального педагога – народного артиста СРСР Василя Василька,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та поставив </a:t>
            </a:r>
            <a:r>
              <a:rPr lang="ru-RU" dirty="0" err="1" smtClean="0"/>
              <a:t>близько</a:t>
            </a:r>
            <a:r>
              <a:rPr lang="ru-RU" dirty="0" smtClean="0"/>
              <a:t> 20 </a:t>
            </a:r>
            <a:r>
              <a:rPr lang="ru-RU" dirty="0" err="1" smtClean="0"/>
              <a:t>вистав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до «золотого фонду»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6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7288" y="-214338"/>
            <a:ext cx="10320897" cy="7740673"/>
          </a:xfr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28680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академічний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музично-драматичний</a:t>
            </a:r>
            <a:r>
              <a:rPr lang="ru-RU" dirty="0" smtClean="0"/>
              <a:t> театр </a:t>
            </a:r>
            <a:r>
              <a:rPr lang="ru-RU" dirty="0" err="1" smtClean="0"/>
              <a:t>імені</a:t>
            </a:r>
            <a:r>
              <a:rPr lang="ru-RU" dirty="0" smtClean="0"/>
              <a:t> В. Василька –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нараховує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дев'яносто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Театр </a:t>
            </a:r>
            <a:r>
              <a:rPr lang="ru-RU" dirty="0" err="1" smtClean="0"/>
              <a:t>відомий</a:t>
            </a:r>
            <a:r>
              <a:rPr lang="ru-RU" dirty="0" smtClean="0"/>
              <a:t> далеко за межами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гастролей </a:t>
            </a:r>
            <a:r>
              <a:rPr lang="ru-RU" dirty="0" err="1" smtClean="0"/>
              <a:t>надзвичайно</a:t>
            </a:r>
            <a:r>
              <a:rPr lang="ru-RU" dirty="0" smtClean="0"/>
              <a:t> широка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 до </a:t>
            </a:r>
            <a:r>
              <a:rPr lang="ru-RU" dirty="0" err="1" smtClean="0"/>
              <a:t>берегів</a:t>
            </a:r>
            <a:r>
              <a:rPr lang="ru-RU" dirty="0" smtClean="0"/>
              <a:t> </a:t>
            </a:r>
            <a:r>
              <a:rPr lang="ru-RU" dirty="0" err="1" smtClean="0"/>
              <a:t>Неви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протилежну</a:t>
            </a:r>
            <a:r>
              <a:rPr lang="ru-RU" dirty="0" smtClean="0"/>
              <a:t> сторону –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 до острова </a:t>
            </a:r>
            <a:r>
              <a:rPr lang="ru-RU" dirty="0" err="1" smtClean="0"/>
              <a:t>Сахалін</a:t>
            </a:r>
            <a:r>
              <a:rPr lang="ru-RU" dirty="0" smtClean="0"/>
              <a:t>. </a:t>
            </a:r>
            <a:r>
              <a:rPr lang="ru-RU" dirty="0" err="1" smtClean="0"/>
              <a:t>Спектаклі</a:t>
            </a:r>
            <a:r>
              <a:rPr lang="ru-RU" dirty="0" smtClean="0"/>
              <a:t> театру </a:t>
            </a:r>
            <a:r>
              <a:rPr lang="ru-RU" dirty="0" err="1" smtClean="0"/>
              <a:t>є</a:t>
            </a:r>
            <a:r>
              <a:rPr lang="ru-RU" dirty="0" smtClean="0"/>
              <a:t> призерами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</a:t>
            </a:r>
            <a:r>
              <a:rPr lang="ru-RU" dirty="0" err="1" smtClean="0"/>
              <a:t>фестивалів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60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35081" cy="7526311"/>
          </a:xfrm>
        </p:spPr>
      </p:pic>
      <p:sp>
        <p:nvSpPr>
          <p:cNvPr id="5" name="TextBox 4"/>
          <p:cNvSpPr txBox="1"/>
          <p:nvPr/>
        </p:nvSpPr>
        <p:spPr>
          <a:xfrm>
            <a:off x="785786" y="428604"/>
            <a:ext cx="685804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театральному </a:t>
            </a:r>
            <a:r>
              <a:rPr lang="ru-RU" dirty="0" err="1" smtClean="0"/>
              <a:t>фойє</a:t>
            </a:r>
            <a:r>
              <a:rPr lang="ru-RU" dirty="0" smtClean="0"/>
              <a:t> на </a:t>
            </a:r>
            <a:r>
              <a:rPr lang="ru-RU" dirty="0" err="1" smtClean="0"/>
              <a:t>вітрині</a:t>
            </a:r>
            <a:r>
              <a:rPr lang="ru-RU" dirty="0" smtClean="0"/>
              <a:t> </a:t>
            </a:r>
            <a:r>
              <a:rPr lang="ru-RU" dirty="0" err="1" smtClean="0"/>
              <a:t>глядачі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відзнаки</a:t>
            </a:r>
            <a:r>
              <a:rPr lang="ru-RU" dirty="0" smtClean="0"/>
              <a:t>, нагороди, </a:t>
            </a:r>
            <a:r>
              <a:rPr lang="ru-RU" dirty="0" err="1" smtClean="0"/>
              <a:t>призи</a:t>
            </a:r>
            <a:r>
              <a:rPr lang="ru-RU" dirty="0" smtClean="0"/>
              <a:t>, </a:t>
            </a:r>
            <a:r>
              <a:rPr lang="ru-RU" dirty="0" err="1" smtClean="0"/>
              <a:t>отримані</a:t>
            </a:r>
            <a:r>
              <a:rPr lang="ru-RU" dirty="0" smtClean="0"/>
              <a:t> театром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а про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колективу</a:t>
            </a:r>
            <a:r>
              <a:rPr lang="ru-RU" dirty="0" smtClean="0"/>
              <a:t> в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 smtClean="0"/>
              <a:t>сезони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, оглянувши </a:t>
            </a:r>
            <a:r>
              <a:rPr lang="ru-RU" dirty="0" err="1" smtClean="0"/>
              <a:t>музейну</a:t>
            </a:r>
            <a:r>
              <a:rPr lang="ru-RU" dirty="0" smtClean="0"/>
              <a:t> </a:t>
            </a:r>
            <a:r>
              <a:rPr lang="ru-RU" dirty="0" err="1" smtClean="0"/>
              <a:t>експозицію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3286124"/>
            <a:ext cx="578647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на </a:t>
            </a:r>
            <a:r>
              <a:rPr lang="ru-RU" dirty="0" err="1" smtClean="0"/>
              <a:t>театральній</a:t>
            </a:r>
            <a:r>
              <a:rPr lang="ru-RU" dirty="0" smtClean="0"/>
              <a:t> </a:t>
            </a:r>
            <a:r>
              <a:rPr lang="ru-RU" dirty="0" err="1" smtClean="0"/>
              <a:t>афіші</a:t>
            </a:r>
            <a:r>
              <a:rPr lang="ru-RU" dirty="0" smtClean="0"/>
              <a:t> представлена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класика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, твори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та </a:t>
            </a:r>
            <a:r>
              <a:rPr lang="ru-RU" dirty="0" err="1" smtClean="0"/>
              <a:t>зарубіжна</a:t>
            </a:r>
            <a:r>
              <a:rPr lang="ru-RU" dirty="0" smtClean="0"/>
              <a:t> </a:t>
            </a:r>
            <a:r>
              <a:rPr lang="ru-RU" dirty="0" err="1" smtClean="0"/>
              <a:t>драматургія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 у </a:t>
            </a:r>
            <a:r>
              <a:rPr lang="ru-RU" dirty="0" err="1" smtClean="0"/>
              <a:t>театрі</a:t>
            </a:r>
            <a:r>
              <a:rPr lang="ru-RU" dirty="0" smtClean="0"/>
              <a:t> часто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 та </a:t>
            </a:r>
            <a:r>
              <a:rPr lang="ru-RU" dirty="0" err="1" smtClean="0"/>
              <a:t>виступи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,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зарубіжної</a:t>
            </a:r>
            <a:r>
              <a:rPr lang="ru-RU" dirty="0" smtClean="0"/>
              <a:t> </a:t>
            </a:r>
            <a:r>
              <a:rPr lang="ru-RU" dirty="0" err="1" smtClean="0"/>
              <a:t>естради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img-1127186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1820">
            <a:off x="571472" y="928670"/>
            <a:ext cx="76200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11271860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8393">
            <a:off x="1577581" y="1121380"/>
            <a:ext cx="7620000" cy="520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8D-llEOd3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29101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3000372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Одеський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національний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академічний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театр опери та                              балету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WtaclIGnw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0232" y="5572140"/>
            <a:ext cx="625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w3BSZl5Xv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0"/>
            <a:ext cx="43909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hN_sHLMV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1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mRE7JNjkdv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53"/>
            <a:ext cx="10287040" cy="6855348"/>
          </a:xfrm>
        </p:spPr>
      </p:pic>
      <p:sp>
        <p:nvSpPr>
          <p:cNvPr id="9" name="TextBox 8"/>
          <p:cNvSpPr txBox="1"/>
          <p:nvPr/>
        </p:nvSpPr>
        <p:spPr>
          <a:xfrm>
            <a:off x="428596" y="500042"/>
            <a:ext cx="421484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Театральне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свою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а театр опери </a:t>
            </a:r>
            <a:r>
              <a:rPr lang="ru-RU" dirty="0" err="1" smtClean="0"/>
              <a:t>і</a:t>
            </a:r>
            <a:r>
              <a:rPr lang="ru-RU" dirty="0" smtClean="0"/>
              <a:t> балету по праву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старійшиною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ряду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Одеса </a:t>
            </a:r>
            <a:r>
              <a:rPr lang="ru-RU" dirty="0" err="1" smtClean="0"/>
              <a:t>добилася</a:t>
            </a:r>
            <a:r>
              <a:rPr lang="ru-RU" dirty="0" smtClean="0"/>
              <a:t> права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оперний</a:t>
            </a:r>
            <a:r>
              <a:rPr lang="ru-RU" dirty="0" smtClean="0"/>
              <a:t> театр у 1804 </a:t>
            </a:r>
            <a:r>
              <a:rPr lang="ru-RU" dirty="0" err="1" smtClean="0"/>
              <a:t>році</a:t>
            </a:r>
            <a:r>
              <a:rPr lang="ru-RU" dirty="0" smtClean="0"/>
              <a:t>, а в 1809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. 10 лютого 1810 </a:t>
            </a:r>
            <a:r>
              <a:rPr lang="ru-RU" dirty="0" err="1" smtClean="0"/>
              <a:t>відбулася</a:t>
            </a:r>
            <a:r>
              <a:rPr lang="ru-RU" dirty="0" smtClean="0"/>
              <a:t> перша </a:t>
            </a:r>
            <a:r>
              <a:rPr lang="ru-RU" dirty="0" err="1" smtClean="0"/>
              <a:t>вистава</a:t>
            </a:r>
            <a:r>
              <a:rPr lang="ru-RU" dirty="0" smtClean="0"/>
              <a:t> –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П. Фортунатова поставила </a:t>
            </a:r>
            <a:r>
              <a:rPr lang="ru-RU" dirty="0" err="1" smtClean="0"/>
              <a:t>одноактну</a:t>
            </a:r>
            <a:r>
              <a:rPr lang="ru-RU" dirty="0" smtClean="0"/>
              <a:t> оперу </a:t>
            </a:r>
            <a:r>
              <a:rPr lang="ru-RU" dirty="0" err="1" smtClean="0"/>
              <a:t>Фреліха</a:t>
            </a:r>
            <a:r>
              <a:rPr lang="ru-RU" dirty="0" smtClean="0"/>
              <a:t> «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Сімейство</a:t>
            </a:r>
            <a:r>
              <a:rPr lang="ru-RU" dirty="0" smtClean="0"/>
              <a:t>» та </a:t>
            </a:r>
            <a:r>
              <a:rPr lang="ru-RU" dirty="0" err="1" smtClean="0"/>
              <a:t>водевіль</a:t>
            </a:r>
            <a:r>
              <a:rPr lang="ru-RU" dirty="0" smtClean="0"/>
              <a:t> «</a:t>
            </a:r>
            <a:r>
              <a:rPr lang="ru-RU" dirty="0" err="1" smtClean="0"/>
              <a:t>Утішена</a:t>
            </a:r>
            <a:r>
              <a:rPr lang="ru-RU" dirty="0" smtClean="0"/>
              <a:t> вдова».</a:t>
            </a:r>
          </a:p>
          <a:p>
            <a:r>
              <a:rPr lang="ru-RU" dirty="0" smtClean="0"/>
              <a:t>У 1873 </a:t>
            </a:r>
            <a:r>
              <a:rPr lang="ru-RU" dirty="0" err="1" smtClean="0"/>
              <a:t>році</a:t>
            </a:r>
            <a:r>
              <a:rPr lang="ru-RU" dirty="0" smtClean="0"/>
              <a:t> в оперному </a:t>
            </a:r>
            <a:r>
              <a:rPr lang="ru-RU" dirty="0" err="1" smtClean="0"/>
              <a:t>театрі</a:t>
            </a:r>
            <a:r>
              <a:rPr lang="ru-RU" dirty="0" smtClean="0"/>
              <a:t>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пожежа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згорів</a:t>
            </a:r>
            <a:r>
              <a:rPr lang="ru-RU" dirty="0" smtClean="0"/>
              <a:t>. Не про яке </a:t>
            </a:r>
            <a:r>
              <a:rPr lang="ru-RU" dirty="0" err="1" smtClean="0"/>
              <a:t>відновлення</a:t>
            </a:r>
            <a:r>
              <a:rPr lang="ru-RU" dirty="0" smtClean="0"/>
              <a:t> не могло бути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трагедія</a:t>
            </a:r>
            <a:r>
              <a:rPr lang="ru-RU" dirty="0" smtClean="0"/>
              <a:t>, яку </a:t>
            </a:r>
            <a:r>
              <a:rPr lang="ru-RU" dirty="0" err="1" smtClean="0"/>
              <a:t>пом'якшувала</a:t>
            </a:r>
            <a:r>
              <a:rPr lang="ru-RU" dirty="0" smtClean="0"/>
              <a:t> одна </a:t>
            </a:r>
            <a:r>
              <a:rPr lang="ru-RU" dirty="0" err="1" smtClean="0"/>
              <a:t>обставина</a:t>
            </a:r>
            <a:r>
              <a:rPr lang="ru-RU" dirty="0" smtClean="0"/>
              <a:t> –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людей не </a:t>
            </a:r>
            <a:r>
              <a:rPr lang="ru-RU" dirty="0" err="1" smtClean="0"/>
              <a:t>постраждав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z_e366ba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4071966" cy="611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z8rnUtfN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412" y="0"/>
            <a:ext cx="10291019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928670"/>
            <a:ext cx="8143932" cy="5355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Розробити</a:t>
            </a:r>
            <a:r>
              <a:rPr lang="ru-RU" dirty="0" smtClean="0"/>
              <a:t> проект нового театру,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запропоновано</a:t>
            </a:r>
            <a:r>
              <a:rPr lang="ru-RU" dirty="0" smtClean="0"/>
              <a:t> </a:t>
            </a:r>
            <a:r>
              <a:rPr lang="ru-RU" dirty="0" err="1" smtClean="0"/>
              <a:t>віденським</a:t>
            </a:r>
            <a:r>
              <a:rPr lang="ru-RU" dirty="0" smtClean="0"/>
              <a:t> </a:t>
            </a:r>
            <a:r>
              <a:rPr lang="ru-RU" dirty="0" err="1" smtClean="0"/>
              <a:t>архітекторам</a:t>
            </a:r>
            <a:r>
              <a:rPr lang="ru-RU" dirty="0" smtClean="0"/>
              <a:t> Ф. </a:t>
            </a:r>
            <a:r>
              <a:rPr lang="ru-RU" dirty="0" err="1" smtClean="0"/>
              <a:t>Фельнеру</a:t>
            </a:r>
            <a:r>
              <a:rPr lang="ru-RU" dirty="0" smtClean="0"/>
              <a:t> та Г. </a:t>
            </a:r>
            <a:r>
              <a:rPr lang="ru-RU" dirty="0" err="1" smtClean="0"/>
              <a:t>Гельмеру</a:t>
            </a:r>
            <a:r>
              <a:rPr lang="ru-RU" dirty="0" smtClean="0"/>
              <a:t>, за проектами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театри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(</a:t>
            </a:r>
            <a:r>
              <a:rPr lang="ru-RU" dirty="0" err="1" smtClean="0"/>
              <a:t>Відні</a:t>
            </a:r>
            <a:r>
              <a:rPr lang="ru-RU" dirty="0" smtClean="0"/>
              <a:t>, </a:t>
            </a:r>
            <a:r>
              <a:rPr lang="ru-RU" dirty="0" err="1" smtClean="0"/>
              <a:t>Будапешті</a:t>
            </a:r>
            <a:r>
              <a:rPr lang="ru-RU" dirty="0" smtClean="0"/>
              <a:t>, </a:t>
            </a:r>
            <a:r>
              <a:rPr lang="ru-RU" dirty="0" err="1" smtClean="0"/>
              <a:t>Дрездені</a:t>
            </a:r>
            <a:r>
              <a:rPr lang="ru-RU" dirty="0" smtClean="0"/>
              <a:t>, </a:t>
            </a:r>
            <a:r>
              <a:rPr lang="ru-RU" dirty="0" err="1" smtClean="0"/>
              <a:t>Загребі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Пройшло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одинадцять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пожежі</a:t>
            </a:r>
            <a:r>
              <a:rPr lang="ru-RU" dirty="0" smtClean="0"/>
              <a:t> до закладки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каменя</a:t>
            </a:r>
            <a:r>
              <a:rPr lang="ru-RU" dirty="0" smtClean="0"/>
              <a:t> в </a:t>
            </a:r>
            <a:r>
              <a:rPr lang="ru-RU" dirty="0" err="1" smtClean="0"/>
              <a:t>підставу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нового оперного театру, а </a:t>
            </a:r>
            <a:r>
              <a:rPr lang="ru-RU" dirty="0" err="1" smtClean="0"/>
              <a:t>урочисте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театру </a:t>
            </a:r>
            <a:r>
              <a:rPr lang="ru-RU" dirty="0" err="1" smtClean="0"/>
              <a:t>відбулося</a:t>
            </a:r>
            <a:r>
              <a:rPr lang="ru-RU" dirty="0" smtClean="0"/>
              <a:t> 1 </a:t>
            </a:r>
            <a:r>
              <a:rPr lang="ru-RU" dirty="0" err="1" smtClean="0"/>
              <a:t>жовтня</a:t>
            </a:r>
            <a:r>
              <a:rPr lang="ru-RU" dirty="0" smtClean="0"/>
              <a:t> 1887 року.</a:t>
            </a:r>
          </a:p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оперний</a:t>
            </a:r>
            <a:r>
              <a:rPr lang="ru-RU" dirty="0" smtClean="0"/>
              <a:t> театр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віденського</a:t>
            </a:r>
            <a:r>
              <a:rPr lang="ru-RU" dirty="0" smtClean="0"/>
              <a:t> «</a:t>
            </a:r>
            <a:r>
              <a:rPr lang="ru-RU" dirty="0" err="1" smtClean="0"/>
              <a:t>бароко</a:t>
            </a:r>
            <a:r>
              <a:rPr lang="ru-RU" dirty="0" smtClean="0"/>
              <a:t>».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фасади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прикрашені</a:t>
            </a:r>
            <a:r>
              <a:rPr lang="ru-RU" dirty="0" smtClean="0"/>
              <a:t> </a:t>
            </a:r>
            <a:r>
              <a:rPr lang="ru-RU" dirty="0" err="1" smtClean="0"/>
              <a:t>лоджіями</a:t>
            </a:r>
            <a:r>
              <a:rPr lang="ru-RU" dirty="0" smtClean="0"/>
              <a:t>, балконами, </a:t>
            </a:r>
            <a:r>
              <a:rPr lang="ru-RU" dirty="0" err="1" smtClean="0"/>
              <a:t>алегоричними</a:t>
            </a:r>
            <a:r>
              <a:rPr lang="ru-RU" dirty="0" smtClean="0"/>
              <a:t> </a:t>
            </a:r>
            <a:r>
              <a:rPr lang="ru-RU" dirty="0" err="1" smtClean="0"/>
              <a:t>скульптурними</a:t>
            </a:r>
            <a:r>
              <a:rPr lang="ru-RU" dirty="0" smtClean="0"/>
              <a:t> </a:t>
            </a:r>
            <a:r>
              <a:rPr lang="ru-RU" dirty="0" err="1" smtClean="0"/>
              <a:t>композиціями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символізують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театрального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Над фасадом </a:t>
            </a:r>
            <a:r>
              <a:rPr lang="ru-RU" dirty="0" err="1" smtClean="0"/>
              <a:t>підноситься</a:t>
            </a:r>
            <a:r>
              <a:rPr lang="ru-RU" dirty="0" smtClean="0"/>
              <a:t> скульптурна </a:t>
            </a:r>
            <a:r>
              <a:rPr lang="ru-RU" dirty="0" err="1" smtClean="0"/>
              <a:t>група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зображає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муз, – </a:t>
            </a:r>
            <a:r>
              <a:rPr lang="ru-RU" dirty="0" err="1" smtClean="0"/>
              <a:t>покровительку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Мельпомену. Вона </a:t>
            </a:r>
            <a:r>
              <a:rPr lang="ru-RU" dirty="0" err="1" smtClean="0"/>
              <a:t>сидить</a:t>
            </a:r>
            <a:r>
              <a:rPr lang="ru-RU" dirty="0" smtClean="0"/>
              <a:t> в </a:t>
            </a:r>
            <a:r>
              <a:rPr lang="ru-RU" dirty="0" err="1" smtClean="0"/>
              <a:t>колісниці</a:t>
            </a:r>
            <a:r>
              <a:rPr lang="ru-RU" dirty="0" smtClean="0"/>
              <a:t>, </a:t>
            </a:r>
            <a:r>
              <a:rPr lang="ru-RU" dirty="0" err="1" smtClean="0"/>
              <a:t>запряженій</a:t>
            </a:r>
            <a:r>
              <a:rPr lang="ru-RU" dirty="0" smtClean="0"/>
              <a:t> </a:t>
            </a:r>
            <a:r>
              <a:rPr lang="ru-RU" dirty="0" err="1" smtClean="0"/>
              <a:t>чотирма</a:t>
            </a:r>
            <a:r>
              <a:rPr lang="ru-RU" dirty="0" smtClean="0"/>
              <a:t> </a:t>
            </a:r>
            <a:r>
              <a:rPr lang="ru-RU" dirty="0" err="1" smtClean="0"/>
              <a:t>розлюченими</a:t>
            </a:r>
            <a:r>
              <a:rPr lang="ru-RU" dirty="0" smtClean="0"/>
              <a:t> пантерами,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скорені</a:t>
            </a:r>
            <a:r>
              <a:rPr lang="ru-RU" dirty="0" smtClean="0"/>
              <a:t> нею.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скульптурні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сюжети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. Внизу, </a:t>
            </a:r>
            <a:r>
              <a:rPr lang="ru-RU" dirty="0" err="1" smtClean="0"/>
              <a:t>біля</a:t>
            </a:r>
            <a:r>
              <a:rPr lang="ru-RU" dirty="0" smtClean="0"/>
              <a:t> центрального входу, на </a:t>
            </a:r>
            <a:r>
              <a:rPr lang="ru-RU" dirty="0" err="1" smtClean="0"/>
              <a:t>високих</a:t>
            </a:r>
            <a:r>
              <a:rPr lang="ru-RU" dirty="0" smtClean="0"/>
              <a:t> постаментах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скульптурні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втілюють</a:t>
            </a:r>
            <a:r>
              <a:rPr lang="ru-RU" dirty="0" smtClean="0"/>
              <a:t> </a:t>
            </a:r>
            <a:r>
              <a:rPr lang="ru-RU" dirty="0" err="1" smtClean="0"/>
              <a:t>Комедію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Трагедію</a:t>
            </a:r>
            <a:r>
              <a:rPr lang="ru-RU" dirty="0" smtClean="0"/>
              <a:t>: </a:t>
            </a:r>
            <a:r>
              <a:rPr lang="ru-RU" dirty="0" err="1" smtClean="0"/>
              <a:t>зліва</a:t>
            </a:r>
            <a:r>
              <a:rPr lang="ru-RU" dirty="0" smtClean="0"/>
              <a:t> – фрагмент </a:t>
            </a:r>
            <a:r>
              <a:rPr lang="ru-RU" dirty="0" err="1" smtClean="0"/>
              <a:t>трагедії</a:t>
            </a:r>
            <a:r>
              <a:rPr lang="ru-RU" dirty="0" smtClean="0"/>
              <a:t> </a:t>
            </a:r>
            <a:r>
              <a:rPr lang="ru-RU" dirty="0" err="1" smtClean="0"/>
              <a:t>Еврипіда</a:t>
            </a:r>
            <a:r>
              <a:rPr lang="ru-RU" dirty="0" smtClean="0"/>
              <a:t> «</a:t>
            </a:r>
            <a:r>
              <a:rPr lang="ru-RU" dirty="0" err="1" smtClean="0"/>
              <a:t>Іполит</a:t>
            </a:r>
            <a:r>
              <a:rPr lang="ru-RU" dirty="0" smtClean="0"/>
              <a:t>», справа – </a:t>
            </a:r>
            <a:r>
              <a:rPr lang="ru-RU" dirty="0" err="1" smtClean="0"/>
              <a:t>епізод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Аристофана «Птахи». По фронтону </a:t>
            </a:r>
            <a:r>
              <a:rPr lang="ru-RU" dirty="0" err="1" smtClean="0"/>
              <a:t>будівлі</a:t>
            </a:r>
            <a:r>
              <a:rPr lang="ru-RU" dirty="0" smtClean="0"/>
              <a:t>, в </a:t>
            </a:r>
            <a:r>
              <a:rPr lang="ru-RU" dirty="0" err="1" smtClean="0"/>
              <a:t>нішах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ярусу,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бюсти</a:t>
            </a:r>
            <a:r>
              <a:rPr lang="ru-RU" dirty="0" smtClean="0"/>
              <a:t> </a:t>
            </a:r>
            <a:r>
              <a:rPr lang="ru-RU" dirty="0" err="1" smtClean="0"/>
              <a:t>геніальних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: </a:t>
            </a:r>
            <a:r>
              <a:rPr lang="ru-RU" dirty="0" err="1" smtClean="0"/>
              <a:t>Пушкіна</a:t>
            </a:r>
            <a:r>
              <a:rPr lang="ru-RU" dirty="0" smtClean="0"/>
              <a:t>, Глинки, </a:t>
            </a:r>
            <a:r>
              <a:rPr lang="ru-RU" dirty="0" err="1" smtClean="0"/>
              <a:t>Грибоєдова</a:t>
            </a:r>
            <a:r>
              <a:rPr lang="ru-RU" dirty="0" smtClean="0"/>
              <a:t> та Гоголя.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BZGMWMqP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7019" y="0"/>
            <a:ext cx="1029101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000232" y="21429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 1926 </a:t>
            </a:r>
            <a:r>
              <a:rPr lang="ru-RU" sz="2000" dirty="0" err="1" smtClean="0">
                <a:solidFill>
                  <a:schemeClr val="bg1"/>
                </a:solidFill>
              </a:rPr>
              <a:t>році</a:t>
            </a:r>
            <a:r>
              <a:rPr lang="ru-RU" sz="2000" dirty="0" smtClean="0">
                <a:solidFill>
                  <a:schemeClr val="bg1"/>
                </a:solidFill>
              </a:rPr>
              <a:t> театру </a:t>
            </a:r>
            <a:r>
              <a:rPr lang="ru-RU" sz="2000" dirty="0" err="1" smtClean="0">
                <a:solidFill>
                  <a:schemeClr val="bg1"/>
                </a:solidFill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присвоєно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звання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академічний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22 </a:t>
            </a:r>
            <a:r>
              <a:rPr lang="ru-RU" sz="2000" dirty="0" err="1" smtClean="0">
                <a:solidFill>
                  <a:schemeClr val="bg1"/>
                </a:solidFill>
              </a:rPr>
              <a:t>вересня</a:t>
            </a:r>
            <a:r>
              <a:rPr lang="ru-RU" sz="2000" dirty="0" smtClean="0">
                <a:solidFill>
                  <a:schemeClr val="bg1"/>
                </a:solidFill>
              </a:rPr>
              <a:t> 2007 </a:t>
            </a:r>
            <a:r>
              <a:rPr lang="ru-RU" sz="2000" dirty="0" err="1" smtClean="0">
                <a:solidFill>
                  <a:schemeClr val="bg1"/>
                </a:solidFill>
              </a:rPr>
              <a:t>після</a:t>
            </a:r>
            <a:r>
              <a:rPr lang="ru-RU" sz="2000" dirty="0" smtClean="0">
                <a:solidFill>
                  <a:schemeClr val="bg1"/>
                </a:solidFill>
              </a:rPr>
              <a:t> 11-річної </a:t>
            </a:r>
            <a:r>
              <a:rPr lang="ru-RU" sz="2000" dirty="0" err="1" smtClean="0">
                <a:solidFill>
                  <a:schemeClr val="bg1"/>
                </a:solidFill>
              </a:rPr>
              <a:t>реконструкції</a:t>
            </a:r>
            <a:r>
              <a:rPr lang="ru-RU" sz="2000" dirty="0" smtClean="0">
                <a:solidFill>
                  <a:schemeClr val="bg1"/>
                </a:solidFill>
              </a:rPr>
              <a:t> театр </a:t>
            </a:r>
            <a:r>
              <a:rPr lang="ru-RU" sz="2000" dirty="0" err="1" smtClean="0">
                <a:solidFill>
                  <a:schemeClr val="bg1"/>
                </a:solidFill>
              </a:rPr>
              <a:t>знову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відчинив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двері</a:t>
            </a:r>
            <a:r>
              <a:rPr lang="ru-RU" sz="2000" dirty="0" smtClean="0">
                <a:solidFill>
                  <a:schemeClr val="bg1"/>
                </a:solidFill>
              </a:rPr>
              <a:t> перед </a:t>
            </a:r>
            <a:r>
              <a:rPr lang="ru-RU" sz="2000" dirty="0" err="1" smtClean="0">
                <a:solidFill>
                  <a:schemeClr val="bg1"/>
                </a:solidFill>
              </a:rPr>
              <a:t>одеситами</a:t>
            </a:r>
            <a:r>
              <a:rPr lang="ru-RU" sz="2000" dirty="0" smtClean="0">
                <a:solidFill>
                  <a:schemeClr val="bg1"/>
                </a:solidFill>
              </a:rPr>
              <a:t> та гостями </a:t>
            </a:r>
            <a:r>
              <a:rPr lang="ru-RU" sz="2000" dirty="0" err="1" smtClean="0">
                <a:solidFill>
                  <a:schemeClr val="bg1"/>
                </a:solidFill>
              </a:rPr>
              <a:t>міста</a:t>
            </a:r>
            <a:r>
              <a:rPr lang="ru-RU" sz="2000" dirty="0" smtClean="0">
                <a:solidFill>
                  <a:schemeClr val="bg1"/>
                </a:solidFill>
              </a:rPr>
              <a:t>. З </a:t>
            </a:r>
            <a:r>
              <a:rPr lang="ru-RU" sz="2000" dirty="0" err="1" smtClean="0">
                <a:solidFill>
                  <a:schemeClr val="bg1"/>
                </a:solidFill>
              </a:rPr>
              <a:t>нагоди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відкриття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зв'язку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120-річчям театру </a:t>
            </a:r>
            <a:r>
              <a:rPr lang="ru-RU" sz="2000" dirty="0" err="1" smtClean="0">
                <a:solidFill>
                  <a:schemeClr val="bg1"/>
                </a:solidFill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присвоєно</a:t>
            </a:r>
            <a:r>
              <a:rPr lang="ru-RU" sz="2000" dirty="0" smtClean="0">
                <a:solidFill>
                  <a:schemeClr val="bg1"/>
                </a:solidFill>
              </a:rPr>
              <a:t> статус «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</a:rPr>
              <a:t>сьогоднішній</a:t>
            </a:r>
            <a:r>
              <a:rPr lang="ru-RU" sz="2000" dirty="0" smtClean="0">
                <a:solidFill>
                  <a:schemeClr val="bg1"/>
                </a:solidFill>
              </a:rPr>
              <a:t> день в </a:t>
            </a:r>
            <a:r>
              <a:rPr lang="ru-RU" sz="2000" dirty="0" err="1" smtClean="0">
                <a:solidFill>
                  <a:schemeClr val="bg1"/>
                </a:solidFill>
              </a:rPr>
              <a:t>репертуарі</a:t>
            </a:r>
            <a:r>
              <a:rPr lang="ru-RU" sz="2000" dirty="0" smtClean="0">
                <a:solidFill>
                  <a:schemeClr val="bg1"/>
                </a:solidFill>
              </a:rPr>
              <a:t> театру </a:t>
            </a:r>
            <a:r>
              <a:rPr lang="ru-RU" sz="2000" dirty="0" err="1" smtClean="0">
                <a:solidFill>
                  <a:schemeClr val="bg1"/>
                </a:solidFill>
              </a:rPr>
              <a:t>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десятків</a:t>
            </a:r>
            <a:r>
              <a:rPr lang="ru-RU" sz="2000" dirty="0" smtClean="0">
                <a:solidFill>
                  <a:schemeClr val="bg1"/>
                </a:solidFill>
              </a:rPr>
              <a:t> постановок, </a:t>
            </a:r>
            <a:r>
              <a:rPr lang="ru-RU" sz="2000" dirty="0" err="1" smtClean="0">
                <a:solidFill>
                  <a:schemeClr val="bg1"/>
                </a:solidFill>
              </a:rPr>
              <a:t>серед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«Жизель», «</a:t>
            </a:r>
            <a:r>
              <a:rPr lang="ru-RU" sz="2000" dirty="0" err="1" smtClean="0">
                <a:solidFill>
                  <a:schemeClr val="bg1"/>
                </a:solidFill>
              </a:rPr>
              <a:t>Спляча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красуня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Лускунчик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Кармен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Травіата</a:t>
            </a:r>
            <a:r>
              <a:rPr lang="ru-RU" sz="2000" dirty="0" smtClean="0">
                <a:solidFill>
                  <a:schemeClr val="bg1"/>
                </a:solidFill>
              </a:rPr>
              <a:t>», «Лебедине озеро» та </a:t>
            </a:r>
            <a:r>
              <a:rPr lang="ru-RU" sz="2000" dirty="0" err="1" smtClean="0">
                <a:solidFill>
                  <a:schemeClr val="bg1"/>
                </a:solidFill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інших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z_b8948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3571868" cy="536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_c270a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14422"/>
            <a:ext cx="8001024" cy="533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5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71602" y="0"/>
            <a:ext cx="10860286" cy="7500966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2285992"/>
            <a:ext cx="70682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Одеський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академічний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театр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музичної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комедії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імені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М. Водяного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55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85916" y="0"/>
            <a:ext cx="11287204" cy="7572404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50006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Колектив</a:t>
            </a:r>
            <a:r>
              <a:rPr lang="ru-RU" dirty="0" smtClean="0"/>
              <a:t> театру почав </a:t>
            </a:r>
            <a:r>
              <a:rPr lang="ru-RU" dirty="0" err="1" smtClean="0"/>
              <a:t>формуватися</a:t>
            </a:r>
            <a:r>
              <a:rPr lang="ru-RU" dirty="0" smtClean="0"/>
              <a:t>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 1946 року, 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наступного</a:t>
            </a:r>
            <a:r>
              <a:rPr lang="ru-RU" dirty="0" smtClean="0"/>
              <a:t> показав перший спектакль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символічною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«</a:t>
            </a:r>
            <a:r>
              <a:rPr lang="ru-RU" dirty="0" err="1" smtClean="0"/>
              <a:t>Одинадцять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786190"/>
            <a:ext cx="585791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сучасну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театру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на 1300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побудовано</a:t>
            </a:r>
            <a:r>
              <a:rPr lang="ru-RU" dirty="0" smtClean="0"/>
              <a:t> в 1981 </a:t>
            </a:r>
            <a:r>
              <a:rPr lang="ru-RU" dirty="0" err="1" smtClean="0"/>
              <a:t>році</a:t>
            </a:r>
            <a:r>
              <a:rPr lang="ru-RU" dirty="0" smtClean="0"/>
              <a:t>, за проектом </a:t>
            </a:r>
            <a:r>
              <a:rPr lang="ru-RU" dirty="0" err="1" smtClean="0"/>
              <a:t>одеського</a:t>
            </a:r>
            <a:r>
              <a:rPr lang="ru-RU" dirty="0" smtClean="0"/>
              <a:t> </a:t>
            </a:r>
            <a:r>
              <a:rPr lang="ru-RU" dirty="0" err="1" smtClean="0"/>
              <a:t>архітектора</a:t>
            </a:r>
            <a:r>
              <a:rPr lang="ru-RU" dirty="0" smtClean="0"/>
              <a:t> </a:t>
            </a:r>
            <a:r>
              <a:rPr lang="ru-RU" dirty="0" err="1" smtClean="0"/>
              <a:t>Генріха</a:t>
            </a:r>
            <a:r>
              <a:rPr lang="ru-RU" dirty="0" smtClean="0"/>
              <a:t> </a:t>
            </a:r>
            <a:r>
              <a:rPr lang="ru-RU" dirty="0" err="1" smtClean="0"/>
              <a:t>Топуза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найсучасніших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оснащених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</a:t>
            </a:r>
            <a:r>
              <a:rPr lang="ru-RU" dirty="0" err="1" smtClean="0"/>
              <a:t>майданчиків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, де </a:t>
            </a:r>
            <a:r>
              <a:rPr lang="ru-RU" dirty="0" err="1" smtClean="0"/>
              <a:t>працюють</a:t>
            </a:r>
            <a:r>
              <a:rPr lang="ru-RU" dirty="0" smtClean="0"/>
              <a:t> як </a:t>
            </a:r>
            <a:r>
              <a:rPr lang="ru-RU" dirty="0" err="1" smtClean="0"/>
              <a:t>молоді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артисти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любить </a:t>
            </a:r>
            <a:r>
              <a:rPr lang="ru-RU" dirty="0" err="1" smtClean="0"/>
              <a:t>одеська</a:t>
            </a:r>
            <a:r>
              <a:rPr lang="ru-RU" dirty="0" smtClean="0"/>
              <a:t> </a:t>
            </a:r>
            <a:r>
              <a:rPr lang="ru-RU" dirty="0" err="1" smtClean="0"/>
              <a:t>публіка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5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0230" y="0"/>
            <a:ext cx="11289539" cy="7526359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635796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творчі</a:t>
            </a:r>
            <a:r>
              <a:rPr lang="ru-RU" dirty="0" smtClean="0"/>
              <a:t> заслуги </a:t>
            </a:r>
            <a:r>
              <a:rPr lang="ru-RU" dirty="0" err="1" smtClean="0"/>
              <a:t>колективу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гідно</a:t>
            </a:r>
            <a:r>
              <a:rPr lang="ru-RU" dirty="0" smtClean="0"/>
              <a:t> </a:t>
            </a:r>
            <a:r>
              <a:rPr lang="ru-RU" dirty="0" err="1" smtClean="0"/>
              <a:t>оцінені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2006 </a:t>
            </a:r>
            <a:r>
              <a:rPr lang="ru-RU" dirty="0" err="1" smtClean="0"/>
              <a:t>році</a:t>
            </a:r>
            <a:r>
              <a:rPr lang="ru-RU" dirty="0" smtClean="0"/>
              <a:t> театр </a:t>
            </a:r>
            <a:r>
              <a:rPr lang="ru-RU" dirty="0" err="1" smtClean="0"/>
              <a:t>отримав</a:t>
            </a:r>
            <a:r>
              <a:rPr lang="ru-RU" dirty="0" smtClean="0"/>
              <a:t> статус «</a:t>
            </a:r>
            <a:r>
              <a:rPr lang="ru-RU" dirty="0" err="1" smtClean="0"/>
              <a:t>академічного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в </a:t>
            </a:r>
            <a:r>
              <a:rPr lang="ru-RU" dirty="0" err="1" smtClean="0"/>
              <a:t>репертуарі</a:t>
            </a:r>
            <a:r>
              <a:rPr lang="ru-RU" dirty="0" smtClean="0"/>
              <a:t> театру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практично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 </a:t>
            </a:r>
            <a:r>
              <a:rPr lang="ru-RU" dirty="0" err="1" smtClean="0"/>
              <a:t>музичного</a:t>
            </a:r>
            <a:r>
              <a:rPr lang="ru-RU" dirty="0" smtClean="0"/>
              <a:t> театру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оперети</a:t>
            </a:r>
            <a:r>
              <a:rPr lang="ru-RU" dirty="0" smtClean="0"/>
              <a:t> до </a:t>
            </a:r>
            <a:r>
              <a:rPr lang="ru-RU" dirty="0" err="1" smtClean="0"/>
              <a:t>рок-опери</a:t>
            </a:r>
            <a:r>
              <a:rPr lang="ru-RU" dirty="0" smtClean="0"/>
              <a:t>,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мюзиклу: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бродвейської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до </a:t>
            </a:r>
            <a:r>
              <a:rPr lang="ru-RU" dirty="0" err="1" smtClean="0"/>
              <a:t>мюзиклу-детектива</a:t>
            </a:r>
            <a:r>
              <a:rPr lang="ru-RU" dirty="0" smtClean="0"/>
              <a:t> та мюзиклу в </a:t>
            </a:r>
            <a:r>
              <a:rPr lang="ru-RU" dirty="0" err="1" smtClean="0"/>
              <a:t>стилі</a:t>
            </a:r>
            <a:r>
              <a:rPr lang="ru-RU" dirty="0" smtClean="0"/>
              <a:t> джаз.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000504"/>
            <a:ext cx="58579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постановок, у </a:t>
            </a:r>
            <a:r>
              <a:rPr lang="ru-RU" dirty="0" err="1" smtClean="0"/>
              <a:t>театрі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зараз названий на честь </a:t>
            </a:r>
            <a:r>
              <a:rPr lang="ru-RU" dirty="0" err="1" smtClean="0"/>
              <a:t>улюбленця</a:t>
            </a:r>
            <a:r>
              <a:rPr lang="ru-RU" dirty="0" smtClean="0"/>
              <a:t>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публіки</a:t>
            </a:r>
            <a:r>
              <a:rPr lang="ru-RU" dirty="0" smtClean="0"/>
              <a:t> М. Водяного, </a:t>
            </a:r>
            <a:r>
              <a:rPr lang="ru-RU" dirty="0" err="1" smtClean="0"/>
              <a:t>проходять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театру та </a:t>
            </a:r>
            <a:r>
              <a:rPr lang="ru-RU" dirty="0" err="1" smtClean="0"/>
              <a:t>естради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img-11271855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7627402" cy="463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-11271855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7643866" cy="5084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1271856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412" y="0"/>
            <a:ext cx="9858412" cy="739381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3357562"/>
            <a:ext cx="72152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Одеська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обласна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філармонія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1303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18</cp:revision>
  <dcterms:created xsi:type="dcterms:W3CDTF">2012-11-04T14:08:17Z</dcterms:created>
  <dcterms:modified xsi:type="dcterms:W3CDTF">2012-11-05T16:30:28Z</dcterms:modified>
</cp:coreProperties>
</file>