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3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4000528" cy="450059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Галина </a:t>
            </a:r>
            <a:r>
              <a:rPr lang="ru-RU" b="1" dirty="0" err="1" smtClean="0"/>
              <a:t>Анатоліївна</a:t>
            </a:r>
            <a:r>
              <a:rPr lang="ru-RU" b="1" dirty="0" smtClean="0"/>
              <a:t> </a:t>
            </a:r>
            <a:r>
              <a:rPr lang="ru-RU" b="1" dirty="0" err="1" smtClean="0"/>
              <a:t>Могильницька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3886200"/>
            <a:ext cx="248602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к\Desktop\2919861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0"/>
            <a:ext cx="48577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технология\Рисунок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Могильницька</a:t>
            </a:r>
            <a:r>
              <a:rPr lang="ru-RU" dirty="0" smtClean="0"/>
              <a:t> Галина </a:t>
            </a:r>
            <a:r>
              <a:rPr lang="ru-RU" dirty="0" err="1" smtClean="0"/>
              <a:t>Анатоліївна</a:t>
            </a:r>
            <a:r>
              <a:rPr lang="ru-RU" dirty="0" smtClean="0"/>
              <a:t> </a:t>
            </a:r>
            <a:r>
              <a:rPr lang="ru-RU" dirty="0" err="1" smtClean="0"/>
              <a:t>народилася</a:t>
            </a:r>
            <a:r>
              <a:rPr lang="ru-RU" dirty="0" smtClean="0"/>
              <a:t> 8 </a:t>
            </a:r>
            <a:r>
              <a:rPr lang="ru-RU" dirty="0" err="1" smtClean="0"/>
              <a:t>травня</a:t>
            </a:r>
            <a:r>
              <a:rPr lang="ru-RU" dirty="0" smtClean="0"/>
              <a:t> 1937 </a:t>
            </a:r>
            <a:r>
              <a:rPr lang="ru-RU" dirty="0" smtClean="0"/>
              <a:t>року.</a:t>
            </a:r>
          </a:p>
          <a:p>
            <a:r>
              <a:rPr lang="ru-RU" dirty="0" smtClean="0"/>
              <a:t>Педагог, </a:t>
            </a:r>
            <a:r>
              <a:rPr lang="ru-RU" dirty="0" err="1" smtClean="0"/>
              <a:t>поетеса</a:t>
            </a:r>
            <a:r>
              <a:rPr lang="ru-RU" dirty="0" smtClean="0"/>
              <a:t>, </a:t>
            </a:r>
            <a:r>
              <a:rPr lang="ru-RU" dirty="0" err="1" smtClean="0"/>
              <a:t>громадська</a:t>
            </a:r>
            <a:r>
              <a:rPr lang="ru-RU" dirty="0" smtClean="0"/>
              <a:t> </a:t>
            </a:r>
            <a:r>
              <a:rPr lang="ru-RU" dirty="0" err="1" smtClean="0"/>
              <a:t>діячка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Народилася</a:t>
            </a:r>
            <a:r>
              <a:rPr lang="ru-RU" dirty="0" smtClean="0"/>
              <a:t> в </a:t>
            </a:r>
            <a:r>
              <a:rPr lang="ru-RU" dirty="0" err="1" smtClean="0"/>
              <a:t>учительській</a:t>
            </a:r>
            <a:r>
              <a:rPr lang="ru-RU" dirty="0" smtClean="0"/>
              <a:t> </a:t>
            </a:r>
            <a:r>
              <a:rPr lang="ru-RU" dirty="0" err="1" smtClean="0"/>
              <a:t>сім’ї</a:t>
            </a:r>
            <a:r>
              <a:rPr lang="ru-RU" dirty="0" smtClean="0"/>
              <a:t>. Батьки </a:t>
            </a:r>
            <a:r>
              <a:rPr lang="ru-RU" dirty="0" err="1" smtClean="0"/>
              <a:t>були</a:t>
            </a:r>
            <a:r>
              <a:rPr lang="ru-RU" dirty="0" smtClean="0"/>
              <a:t> математики: </a:t>
            </a:r>
            <a:r>
              <a:rPr lang="ru-RU" dirty="0" err="1" smtClean="0"/>
              <a:t>Могильницький</a:t>
            </a:r>
            <a:r>
              <a:rPr lang="ru-RU" dirty="0" smtClean="0"/>
              <a:t> </a:t>
            </a:r>
            <a:r>
              <a:rPr lang="ru-RU" dirty="0" err="1" smtClean="0"/>
              <a:t>Анатолій</a:t>
            </a:r>
            <a:r>
              <a:rPr lang="ru-RU" dirty="0" smtClean="0"/>
              <a:t> </a:t>
            </a:r>
            <a:r>
              <a:rPr lang="ru-RU" dirty="0" err="1" smtClean="0"/>
              <a:t>Олександрович</a:t>
            </a:r>
            <a:r>
              <a:rPr lang="ru-RU" dirty="0" smtClean="0"/>
              <a:t>, 1916-1950, Ася </a:t>
            </a:r>
            <a:r>
              <a:rPr lang="ru-RU" dirty="0" err="1" smtClean="0"/>
              <a:t>Іванівна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2051" name="Picture 3" descr="C:\Users\Пк\Desktop\news18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77934">
            <a:off x="4929190" y="857232"/>
            <a:ext cx="3571900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технология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00042"/>
            <a:ext cx="5072066" cy="65722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сім’ї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було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цілеспрямованого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національного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виховання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але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культивувався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інтелект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розум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порядність</a:t>
            </a:r>
            <a:r>
              <a:rPr lang="ru-RU" dirty="0" smtClean="0">
                <a:solidFill>
                  <a:schemeClr val="bg1"/>
                </a:solidFill>
              </a:rPr>
              <a:t>; </a:t>
            </a:r>
            <a:r>
              <a:rPr lang="ru-RU" dirty="0" err="1" smtClean="0">
                <a:solidFill>
                  <a:schemeClr val="bg1"/>
                </a:solidFill>
              </a:rPr>
              <a:t>шанували</a:t>
            </a:r>
            <a:r>
              <a:rPr lang="ru-RU" dirty="0" smtClean="0">
                <a:solidFill>
                  <a:schemeClr val="bg1"/>
                </a:solidFill>
              </a:rPr>
              <a:t> книгу, часто </a:t>
            </a:r>
            <a:r>
              <a:rPr lang="ru-RU" dirty="0" err="1" smtClean="0">
                <a:solidFill>
                  <a:schemeClr val="bg1"/>
                </a:solidFill>
              </a:rPr>
              <a:t>влаштовуючи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голосні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читання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всіх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членів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сім’ї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співали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українські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пісні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Маленька</a:t>
            </a:r>
            <a:r>
              <a:rPr lang="ru-RU" dirty="0" smtClean="0">
                <a:solidFill>
                  <a:schemeClr val="bg1"/>
                </a:solidFill>
              </a:rPr>
              <a:t> Галя мала «на </a:t>
            </a:r>
            <a:r>
              <a:rPr lang="ru-RU" dirty="0" err="1" smtClean="0">
                <a:solidFill>
                  <a:schemeClr val="bg1"/>
                </a:solidFill>
              </a:rPr>
              <a:t>вихід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  <a:r>
              <a:rPr lang="ru-RU" dirty="0" err="1" smtClean="0">
                <a:solidFill>
                  <a:schemeClr val="bg1"/>
                </a:solidFill>
              </a:rPr>
              <a:t>українське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вбрання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Релігійно-го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виховання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учительській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сім’ї</a:t>
            </a:r>
            <a:r>
              <a:rPr lang="ru-RU" dirty="0" smtClean="0">
                <a:solidFill>
                  <a:schemeClr val="bg1"/>
                </a:solidFill>
              </a:rPr>
              <a:t> не могло бути, </a:t>
            </a:r>
            <a:r>
              <a:rPr lang="ru-RU" dirty="0" err="1" smtClean="0">
                <a:solidFill>
                  <a:schemeClr val="bg1"/>
                </a:solidFill>
              </a:rPr>
              <a:t>адже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радянський</a:t>
            </a:r>
            <a:r>
              <a:rPr lang="ru-RU" dirty="0" smtClean="0">
                <a:solidFill>
                  <a:schemeClr val="bg1"/>
                </a:solidFill>
              </a:rPr>
              <a:t> учитель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обов’язку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мав</a:t>
            </a:r>
            <a:r>
              <a:rPr lang="ru-RU" dirty="0" smtClean="0">
                <a:solidFill>
                  <a:schemeClr val="bg1"/>
                </a:solidFill>
              </a:rPr>
              <a:t> бути </a:t>
            </a:r>
            <a:r>
              <a:rPr lang="ru-RU" dirty="0" err="1" smtClean="0">
                <a:solidFill>
                  <a:schemeClr val="bg1"/>
                </a:solidFill>
              </a:rPr>
              <a:t>атеїстом</a:t>
            </a:r>
            <a:r>
              <a:rPr lang="ru-RU" dirty="0" smtClean="0">
                <a:solidFill>
                  <a:schemeClr val="bg1"/>
                </a:solidFill>
              </a:rPr>
              <a:t>. Але Галя, </a:t>
            </a:r>
            <a:r>
              <a:rPr lang="ru-RU" dirty="0" err="1" smtClean="0">
                <a:solidFill>
                  <a:schemeClr val="bg1"/>
                </a:solidFill>
              </a:rPr>
              <a:t>скільки</a:t>
            </a:r>
            <a:r>
              <a:rPr lang="ru-RU" dirty="0" smtClean="0">
                <a:solidFill>
                  <a:schemeClr val="bg1"/>
                </a:solidFill>
              </a:rPr>
              <a:t> себе </a:t>
            </a:r>
            <a:r>
              <a:rPr lang="ru-RU" dirty="0" err="1" smtClean="0">
                <a:solidFill>
                  <a:schemeClr val="bg1"/>
                </a:solidFill>
              </a:rPr>
              <a:t>пам’ятає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тягнулась</a:t>
            </a:r>
            <a:r>
              <a:rPr lang="ru-RU" dirty="0" smtClean="0">
                <a:solidFill>
                  <a:schemeClr val="bg1"/>
                </a:solidFill>
              </a:rPr>
              <a:t> до Бога. А </a:t>
            </a:r>
            <a:r>
              <a:rPr lang="ru-RU" dirty="0" err="1" smtClean="0">
                <a:solidFill>
                  <a:schemeClr val="bg1"/>
                </a:solidFill>
              </a:rPr>
              <a:t>ще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зажди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співала</a:t>
            </a:r>
            <a:r>
              <a:rPr lang="ru-RU" dirty="0" smtClean="0">
                <a:solidFill>
                  <a:schemeClr val="bg1"/>
                </a:solidFill>
              </a:rPr>
              <a:t>, так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сусіди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застерігали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матір</a:t>
            </a:r>
            <a:r>
              <a:rPr lang="ru-RU" dirty="0" smtClean="0">
                <a:solidFill>
                  <a:schemeClr val="bg1"/>
                </a:solidFill>
              </a:rPr>
              <a:t>, як </a:t>
            </a:r>
            <a:r>
              <a:rPr lang="ru-RU" dirty="0" err="1" smtClean="0">
                <a:solidFill>
                  <a:schemeClr val="bg1"/>
                </a:solidFill>
              </a:rPr>
              <a:t>би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донька</a:t>
            </a:r>
            <a:r>
              <a:rPr lang="ru-RU" dirty="0" smtClean="0">
                <a:solidFill>
                  <a:schemeClr val="bg1"/>
                </a:solidFill>
              </a:rPr>
              <a:t> «не </a:t>
            </a:r>
            <a:r>
              <a:rPr lang="ru-RU" dirty="0" err="1" smtClean="0">
                <a:solidFill>
                  <a:schemeClr val="bg1"/>
                </a:solidFill>
              </a:rPr>
              <a:t>проспівала</a:t>
            </a:r>
            <a:r>
              <a:rPr lang="ru-RU" dirty="0" smtClean="0">
                <a:solidFill>
                  <a:schemeClr val="bg1"/>
                </a:solidFill>
              </a:rPr>
              <a:t> свою долю».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мами</a:t>
            </a:r>
            <a:r>
              <a:rPr lang="ru-RU" dirty="0" smtClean="0">
                <a:solidFill>
                  <a:schemeClr val="bg1"/>
                </a:solidFill>
              </a:rPr>
              <a:t> Галя </a:t>
            </a:r>
            <a:r>
              <a:rPr lang="ru-RU" dirty="0" err="1" smtClean="0">
                <a:solidFill>
                  <a:schemeClr val="bg1"/>
                </a:solidFill>
              </a:rPr>
              <a:t>успадкувала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любов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поезії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старшого брата Вадима рано </a:t>
            </a:r>
            <a:r>
              <a:rPr lang="ru-RU" dirty="0" err="1" smtClean="0">
                <a:solidFill>
                  <a:schemeClr val="bg1"/>
                </a:solidFill>
              </a:rPr>
              <a:t>навчилася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віршувати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В 1942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народилися</a:t>
            </a:r>
            <a:r>
              <a:rPr lang="ru-RU" dirty="0" smtClean="0"/>
              <a:t> </a:t>
            </a:r>
            <a:r>
              <a:rPr lang="ru-RU" dirty="0" err="1" smtClean="0"/>
              <a:t>братики-близнята</a:t>
            </a:r>
            <a:r>
              <a:rPr lang="ru-RU" dirty="0" smtClean="0"/>
              <a:t> </a:t>
            </a:r>
            <a:r>
              <a:rPr lang="ru-RU" dirty="0" err="1" smtClean="0"/>
              <a:t>Олександр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Віктор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сім’я</a:t>
            </a:r>
            <a:r>
              <a:rPr lang="ru-RU" dirty="0" smtClean="0"/>
              <a:t> </a:t>
            </a:r>
            <a:r>
              <a:rPr lang="ru-RU" dirty="0" err="1" smtClean="0"/>
              <a:t>залишилася</a:t>
            </a:r>
            <a:r>
              <a:rPr lang="ru-RU" dirty="0" smtClean="0"/>
              <a:t> </a:t>
            </a:r>
            <a:r>
              <a:rPr lang="ru-RU" dirty="0" err="1" smtClean="0"/>
              <a:t>жити</a:t>
            </a:r>
            <a:r>
              <a:rPr lang="ru-RU" dirty="0" smtClean="0"/>
              <a:t> в </a:t>
            </a:r>
            <a:r>
              <a:rPr lang="ru-RU" dirty="0" err="1" smtClean="0"/>
              <a:t>бабусі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дідуся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с. Велика </a:t>
            </a:r>
            <a:r>
              <a:rPr lang="ru-RU" dirty="0" err="1" smtClean="0"/>
              <a:t>Мечетня</a:t>
            </a:r>
            <a:r>
              <a:rPr lang="ru-RU" dirty="0" smtClean="0"/>
              <a:t> </a:t>
            </a:r>
            <a:r>
              <a:rPr lang="ru-RU" dirty="0" err="1" smtClean="0"/>
              <a:t>Кривоозерсь-кого</a:t>
            </a:r>
            <a:r>
              <a:rPr lang="ru-RU" dirty="0" smtClean="0"/>
              <a:t> району, </a:t>
            </a:r>
            <a:r>
              <a:rPr lang="ru-RU" dirty="0" err="1" smtClean="0"/>
              <a:t>щоб</a:t>
            </a:r>
            <a:r>
              <a:rPr lang="ru-RU" dirty="0" smtClean="0"/>
              <a:t> на </a:t>
            </a:r>
            <a:r>
              <a:rPr lang="ru-RU" dirty="0" err="1" smtClean="0"/>
              <a:t>сільських</a:t>
            </a:r>
            <a:r>
              <a:rPr lang="ru-RU" dirty="0" smtClean="0"/>
              <a:t> харчах </a:t>
            </a:r>
            <a:r>
              <a:rPr lang="ru-RU" dirty="0" err="1" smtClean="0"/>
              <a:t>виходити</a:t>
            </a:r>
            <a:r>
              <a:rPr lang="ru-RU" dirty="0" smtClean="0"/>
              <a:t> батька,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повернувся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інвалідом</a:t>
            </a:r>
            <a:r>
              <a:rPr lang="ru-RU" dirty="0" smtClean="0"/>
              <a:t>, а в 1946 р. </a:t>
            </a:r>
            <a:r>
              <a:rPr lang="ru-RU" dirty="0" err="1" smtClean="0"/>
              <a:t>переїхала</a:t>
            </a:r>
            <a:r>
              <a:rPr lang="ru-RU" dirty="0" smtClean="0"/>
              <a:t> до Кривого Озера, </a:t>
            </a:r>
            <a:r>
              <a:rPr lang="ru-RU" dirty="0" err="1" smtClean="0"/>
              <a:t>куди</a:t>
            </a:r>
            <a:r>
              <a:rPr lang="ru-RU" dirty="0" smtClean="0"/>
              <a:t> батька, </a:t>
            </a:r>
            <a:r>
              <a:rPr lang="ru-RU" dirty="0" err="1" smtClean="0"/>
              <a:t>якого</a:t>
            </a:r>
            <a:r>
              <a:rPr lang="ru-RU" dirty="0" smtClean="0"/>
              <a:t> звали «</a:t>
            </a:r>
            <a:r>
              <a:rPr lang="ru-RU" dirty="0" err="1" smtClean="0"/>
              <a:t>ходячою</a:t>
            </a:r>
            <a:r>
              <a:rPr lang="ru-RU" dirty="0" smtClean="0"/>
              <a:t> </a:t>
            </a:r>
            <a:r>
              <a:rPr lang="ru-RU" dirty="0" err="1" smtClean="0"/>
              <a:t>енциклопедією</a:t>
            </a:r>
            <a:r>
              <a:rPr lang="ru-RU" dirty="0" smtClean="0"/>
              <a:t>», перевели завучем </a:t>
            </a:r>
            <a:r>
              <a:rPr lang="ru-RU" dirty="0" err="1" smtClean="0"/>
              <a:t>райцентрівської</a:t>
            </a:r>
            <a:r>
              <a:rPr lang="ru-RU" dirty="0" smtClean="0"/>
              <a:t> </a:t>
            </a:r>
            <a:r>
              <a:rPr lang="ru-RU" dirty="0" err="1" smtClean="0"/>
              <a:t>десятирічки</a:t>
            </a:r>
            <a:r>
              <a:rPr lang="ru-RU" dirty="0" smtClean="0"/>
              <a:t>. «</a:t>
            </a:r>
            <a:r>
              <a:rPr lang="ru-RU" dirty="0" err="1" smtClean="0"/>
              <a:t>Ходяча</a:t>
            </a:r>
            <a:r>
              <a:rPr lang="ru-RU" dirty="0" smtClean="0"/>
              <a:t> </a:t>
            </a:r>
            <a:r>
              <a:rPr lang="ru-RU" dirty="0" err="1" smtClean="0"/>
              <a:t>енциклопедія</a:t>
            </a:r>
            <a:r>
              <a:rPr lang="ru-RU" dirty="0" smtClean="0"/>
              <a:t>» померла в 34 роки.</a:t>
            </a:r>
            <a:endParaRPr lang="ru-RU" dirty="0"/>
          </a:p>
        </p:txBody>
      </p:sp>
      <p:pic>
        <p:nvPicPr>
          <p:cNvPr id="4101" name="Picture 5" descr="C:\Users\Пк\Desktop\IMGP0916-e13473623213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31691">
            <a:off x="1000100" y="1214422"/>
            <a:ext cx="3429004" cy="4572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Середню</a:t>
            </a:r>
            <a:r>
              <a:rPr lang="ru-RU" dirty="0" smtClean="0">
                <a:solidFill>
                  <a:schemeClr val="tx1"/>
                </a:solidFill>
              </a:rPr>
              <a:t> школу Галина покинула в 1954 р. </a:t>
            </a:r>
            <a:r>
              <a:rPr lang="ru-RU" dirty="0" err="1" smtClean="0">
                <a:solidFill>
                  <a:schemeClr val="tx1"/>
                </a:solidFill>
              </a:rPr>
              <a:t>після</a:t>
            </a:r>
            <a:r>
              <a:rPr lang="ru-RU" dirty="0" smtClean="0">
                <a:solidFill>
                  <a:schemeClr val="tx1"/>
                </a:solidFill>
              </a:rPr>
              <a:t> 9-го </a:t>
            </a:r>
            <a:r>
              <a:rPr lang="ru-RU" dirty="0" err="1" smtClean="0">
                <a:solidFill>
                  <a:schemeClr val="tx1"/>
                </a:solidFill>
              </a:rPr>
              <a:t>класу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бо</a:t>
            </a:r>
            <a:r>
              <a:rPr lang="ru-RU" dirty="0" smtClean="0">
                <a:solidFill>
                  <a:schemeClr val="tx1"/>
                </a:solidFill>
              </a:rPr>
              <a:t> мала бути </a:t>
            </a:r>
            <a:r>
              <a:rPr lang="ru-RU" dirty="0" err="1" smtClean="0">
                <a:solidFill>
                  <a:schemeClr val="tx1"/>
                </a:solidFill>
              </a:rPr>
              <a:t>залишена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другий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рік</a:t>
            </a:r>
            <a:r>
              <a:rPr lang="ru-RU" dirty="0" smtClean="0">
                <a:solidFill>
                  <a:schemeClr val="tx1"/>
                </a:solidFill>
              </a:rPr>
              <a:t> через </a:t>
            </a:r>
            <a:r>
              <a:rPr lang="ru-RU" dirty="0" err="1" smtClean="0">
                <a:solidFill>
                  <a:schemeClr val="tx1"/>
                </a:solidFill>
              </a:rPr>
              <a:t>дві</a:t>
            </a:r>
            <a:r>
              <a:rPr lang="ru-RU" dirty="0" smtClean="0">
                <a:solidFill>
                  <a:schemeClr val="tx1"/>
                </a:solidFill>
              </a:rPr>
              <a:t> «</a:t>
            </a:r>
            <a:r>
              <a:rPr lang="ru-RU" dirty="0" err="1" smtClean="0">
                <a:solidFill>
                  <a:schemeClr val="tx1"/>
                </a:solidFill>
              </a:rPr>
              <a:t>двійки</a:t>
            </a:r>
            <a:r>
              <a:rPr lang="ru-RU" dirty="0" smtClean="0">
                <a:solidFill>
                  <a:schemeClr val="tx1"/>
                </a:solidFill>
              </a:rPr>
              <a:t>», </a:t>
            </a:r>
            <a:r>
              <a:rPr lang="ru-RU" dirty="0" err="1" smtClean="0">
                <a:solidFill>
                  <a:schemeClr val="tx1"/>
                </a:solidFill>
              </a:rPr>
              <a:t>чесно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виставлені</a:t>
            </a:r>
            <a:r>
              <a:rPr lang="ru-RU" dirty="0" smtClean="0">
                <a:solidFill>
                  <a:schemeClr val="tx1"/>
                </a:solidFill>
              </a:rPr>
              <a:t> мамою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алгебри</a:t>
            </a:r>
            <a:r>
              <a:rPr lang="ru-RU" dirty="0" smtClean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геометрії</a:t>
            </a:r>
            <a:r>
              <a:rPr lang="ru-RU" dirty="0" smtClean="0">
                <a:solidFill>
                  <a:schemeClr val="tx1"/>
                </a:solidFill>
              </a:rPr>
              <a:t>. Вступила до </a:t>
            </a:r>
            <a:r>
              <a:rPr lang="ru-RU" dirty="0" err="1" smtClean="0">
                <a:solidFill>
                  <a:schemeClr val="tx1"/>
                </a:solidFill>
              </a:rPr>
              <a:t>Одеського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фінансово-кредитного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технікуму</a:t>
            </a:r>
            <a:r>
              <a:rPr lang="ru-RU" dirty="0" smtClean="0">
                <a:solidFill>
                  <a:schemeClr val="tx1"/>
                </a:solidFill>
              </a:rPr>
              <a:t>, де на </a:t>
            </a:r>
            <a:r>
              <a:rPr lang="ru-RU" dirty="0" err="1" smtClean="0">
                <a:solidFill>
                  <a:schemeClr val="tx1"/>
                </a:solidFill>
              </a:rPr>
              <a:t>третьому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курсі</a:t>
            </a:r>
            <a:r>
              <a:rPr lang="ru-RU" dirty="0" smtClean="0">
                <a:solidFill>
                  <a:schemeClr val="tx1"/>
                </a:solidFill>
              </a:rPr>
              <a:t> за </a:t>
            </a:r>
            <a:r>
              <a:rPr lang="ru-RU" dirty="0" err="1" smtClean="0">
                <a:solidFill>
                  <a:schemeClr val="tx1"/>
                </a:solidFill>
              </a:rPr>
              <a:t>відвідування</a:t>
            </a:r>
            <a:r>
              <a:rPr lang="ru-RU" dirty="0" smtClean="0">
                <a:solidFill>
                  <a:schemeClr val="tx1"/>
                </a:solidFill>
              </a:rPr>
              <a:t> церкви </a:t>
            </a:r>
            <a:r>
              <a:rPr lang="ru-RU" dirty="0" err="1" smtClean="0">
                <a:solidFill>
                  <a:schemeClr val="tx1"/>
                </a:solidFill>
              </a:rPr>
              <a:t>бу-ла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виключена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комсомолу,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випливало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виключення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технікуму</a:t>
            </a:r>
            <a:r>
              <a:rPr lang="ru-RU" dirty="0" smtClean="0">
                <a:solidFill>
                  <a:schemeClr val="tx1"/>
                </a:solidFill>
              </a:rPr>
              <a:t>.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785794"/>
            <a:ext cx="4343400" cy="4724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Соромлячись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написати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матері</a:t>
            </a:r>
            <a:r>
              <a:rPr lang="ru-RU" dirty="0" smtClean="0">
                <a:solidFill>
                  <a:srgbClr val="FFFF00"/>
                </a:solidFill>
              </a:rPr>
              <a:t> про </a:t>
            </a:r>
            <a:r>
              <a:rPr lang="ru-RU" dirty="0" err="1" smtClean="0">
                <a:solidFill>
                  <a:srgbClr val="FFFF00"/>
                </a:solidFill>
              </a:rPr>
              <a:t>виключення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технікуму</a:t>
            </a:r>
            <a:r>
              <a:rPr lang="ru-RU" dirty="0" smtClean="0">
                <a:solidFill>
                  <a:srgbClr val="FFFF00"/>
                </a:solidFill>
              </a:rPr>
              <a:t> та не </a:t>
            </a:r>
            <a:r>
              <a:rPr lang="ru-RU" dirty="0" err="1" smtClean="0">
                <a:solidFill>
                  <a:srgbClr val="FFFF00"/>
                </a:solidFill>
              </a:rPr>
              <a:t>маючи</a:t>
            </a:r>
            <a:r>
              <a:rPr lang="ru-RU" dirty="0" smtClean="0">
                <a:solidFill>
                  <a:srgbClr val="FFFF00"/>
                </a:solidFill>
              </a:rPr>
              <a:t> грошей на оплату </a:t>
            </a:r>
            <a:r>
              <a:rPr lang="ru-RU" dirty="0" err="1" smtClean="0">
                <a:solidFill>
                  <a:srgbClr val="FFFF00"/>
                </a:solidFill>
              </a:rPr>
              <a:t>квартири</a:t>
            </a:r>
            <a:r>
              <a:rPr lang="ru-RU" dirty="0" smtClean="0">
                <a:solidFill>
                  <a:srgbClr val="FFFF00"/>
                </a:solidFill>
              </a:rPr>
              <a:t>, жила бездомною, доки </a:t>
            </a:r>
            <a:r>
              <a:rPr lang="ru-RU" dirty="0" err="1" smtClean="0">
                <a:solidFill>
                  <a:srgbClr val="FFFF00"/>
                </a:solidFill>
              </a:rPr>
              <a:t>старі</a:t>
            </a:r>
            <a:r>
              <a:rPr lang="ru-RU" dirty="0" smtClean="0">
                <a:solidFill>
                  <a:srgbClr val="FFFF00"/>
                </a:solidFill>
              </a:rPr>
              <a:t> прихожанки </a:t>
            </a:r>
            <a:r>
              <a:rPr lang="ru-RU" dirty="0" err="1" smtClean="0">
                <a:solidFill>
                  <a:srgbClr val="FFFF00"/>
                </a:solidFill>
              </a:rPr>
              <a:t>Успенського</a:t>
            </a:r>
            <a:r>
              <a:rPr lang="ru-RU" dirty="0" smtClean="0">
                <a:solidFill>
                  <a:srgbClr val="FFFF00"/>
                </a:solidFill>
              </a:rPr>
              <a:t> собору не </a:t>
            </a:r>
            <a:r>
              <a:rPr lang="ru-RU" dirty="0" err="1" smtClean="0">
                <a:solidFill>
                  <a:srgbClr val="FFFF00"/>
                </a:solidFill>
              </a:rPr>
              <a:t>влаштува-ли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її</a:t>
            </a:r>
            <a:r>
              <a:rPr lang="ru-RU" dirty="0" smtClean="0">
                <a:solidFill>
                  <a:srgbClr val="FFFF00"/>
                </a:solidFill>
              </a:rPr>
              <a:t> на роботу — </a:t>
            </a:r>
            <a:r>
              <a:rPr lang="ru-RU" dirty="0" err="1" smtClean="0">
                <a:solidFill>
                  <a:srgbClr val="FFFF00"/>
                </a:solidFill>
              </a:rPr>
              <a:t>спершу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робітницею</a:t>
            </a:r>
            <a:r>
              <a:rPr lang="ru-RU" dirty="0" smtClean="0">
                <a:solidFill>
                  <a:srgbClr val="FFFF00"/>
                </a:solidFill>
              </a:rPr>
              <a:t> цеху </a:t>
            </a:r>
            <a:r>
              <a:rPr lang="ru-RU" dirty="0" err="1" smtClean="0">
                <a:solidFill>
                  <a:srgbClr val="FFFF00"/>
                </a:solidFill>
              </a:rPr>
              <a:t>миття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склотари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Одеський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виноробний</a:t>
            </a:r>
            <a:r>
              <a:rPr lang="ru-RU" dirty="0" smtClean="0">
                <a:solidFill>
                  <a:srgbClr val="FFFF00"/>
                </a:solidFill>
              </a:rPr>
              <a:t> завод, а </a:t>
            </a:r>
            <a:r>
              <a:rPr lang="ru-RU" dirty="0" err="1" smtClean="0">
                <a:solidFill>
                  <a:srgbClr val="FFFF00"/>
                </a:solidFill>
              </a:rPr>
              <a:t>згодом</a:t>
            </a:r>
            <a:r>
              <a:rPr lang="ru-RU" dirty="0" smtClean="0">
                <a:solidFill>
                  <a:srgbClr val="FFFF00"/>
                </a:solidFill>
              </a:rPr>
              <a:t> — </a:t>
            </a:r>
            <a:r>
              <a:rPr lang="ru-RU" dirty="0" err="1" smtClean="0">
                <a:solidFill>
                  <a:srgbClr val="FFFF00"/>
                </a:solidFill>
              </a:rPr>
              <a:t>рахівником-касиром</a:t>
            </a:r>
            <a:r>
              <a:rPr lang="ru-RU" dirty="0" smtClean="0">
                <a:solidFill>
                  <a:srgbClr val="FFFF00"/>
                </a:solidFill>
              </a:rPr>
              <a:t> тресту «</a:t>
            </a:r>
            <a:r>
              <a:rPr lang="ru-RU" dirty="0" err="1" smtClean="0">
                <a:solidFill>
                  <a:srgbClr val="FFFF00"/>
                </a:solidFill>
              </a:rPr>
              <a:t>Головторгмортранс</a:t>
            </a:r>
            <a:r>
              <a:rPr lang="ru-RU" dirty="0" smtClean="0">
                <a:solidFill>
                  <a:srgbClr val="FFFF00"/>
                </a:solidFill>
              </a:rPr>
              <a:t>».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Пк\Desktop\технология\Рисунок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500174"/>
            <a:ext cx="4038600" cy="45259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У 1959 р. вона </a:t>
            </a:r>
            <a:r>
              <a:rPr lang="ru-RU" dirty="0" err="1" smtClean="0"/>
              <a:t>вийшла</a:t>
            </a:r>
            <a:r>
              <a:rPr lang="ru-RU" dirty="0" smtClean="0"/>
              <a:t> </a:t>
            </a:r>
            <a:r>
              <a:rPr lang="ru-RU" dirty="0" err="1" smtClean="0"/>
              <a:t>заміж</a:t>
            </a:r>
            <a:r>
              <a:rPr lang="ru-RU" dirty="0" smtClean="0"/>
              <a:t> за </a:t>
            </a:r>
            <a:r>
              <a:rPr lang="ru-RU" dirty="0" err="1" smtClean="0"/>
              <a:t>Фіннова</a:t>
            </a:r>
            <a:r>
              <a:rPr lang="ru-RU" dirty="0" smtClean="0"/>
              <a:t> </a:t>
            </a:r>
            <a:r>
              <a:rPr lang="ru-RU" dirty="0" err="1" smtClean="0"/>
              <a:t>Михайла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16-ти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захоплений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знанням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(</a:t>
            </a:r>
            <a:r>
              <a:rPr lang="ru-RU" dirty="0" err="1" smtClean="0"/>
              <a:t>згодом</a:t>
            </a:r>
            <a:r>
              <a:rPr lang="ru-RU" dirty="0" smtClean="0"/>
              <a:t> сам став </a:t>
            </a:r>
            <a:r>
              <a:rPr lang="ru-RU" dirty="0" err="1" smtClean="0"/>
              <a:t>письменником</a:t>
            </a:r>
            <a:r>
              <a:rPr lang="ru-RU" dirty="0" smtClean="0"/>
              <a:t>, </a:t>
            </a:r>
            <a:r>
              <a:rPr lang="ru-RU" dirty="0" err="1" smtClean="0"/>
              <a:t>був</a:t>
            </a:r>
            <a:r>
              <a:rPr lang="ru-RU" dirty="0" smtClean="0"/>
              <a:t> членом СП СРСР) та </a:t>
            </a:r>
            <a:r>
              <a:rPr lang="ru-RU" dirty="0" err="1" smtClean="0"/>
              <a:t>умінням</a:t>
            </a:r>
            <a:r>
              <a:rPr lang="ru-RU" dirty="0" smtClean="0"/>
              <a:t> </a:t>
            </a:r>
            <a:r>
              <a:rPr lang="ru-RU" dirty="0" err="1" smtClean="0"/>
              <a:t>чита-ти</a:t>
            </a:r>
            <a:r>
              <a:rPr lang="ru-RU" dirty="0" smtClean="0"/>
              <a:t> </a:t>
            </a:r>
            <a:r>
              <a:rPr lang="ru-RU" dirty="0" err="1" smtClean="0"/>
              <a:t>вірші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одруження</a:t>
            </a:r>
            <a:r>
              <a:rPr lang="ru-RU" dirty="0" smtClean="0"/>
              <a:t> </a:t>
            </a:r>
            <a:r>
              <a:rPr lang="ru-RU" dirty="0" err="1" smtClean="0"/>
              <a:t>виїхала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чоловіком</a:t>
            </a:r>
            <a:r>
              <a:rPr lang="ru-RU" dirty="0" smtClean="0"/>
              <a:t> до </a:t>
            </a:r>
            <a:r>
              <a:rPr lang="ru-RU" dirty="0" err="1" smtClean="0"/>
              <a:t>Новосибірська</a:t>
            </a:r>
            <a:r>
              <a:rPr lang="ru-RU" dirty="0" smtClean="0"/>
              <a:t>, де мешкав </a:t>
            </a:r>
            <a:r>
              <a:rPr lang="ru-RU" dirty="0" err="1" smtClean="0"/>
              <a:t>його</a:t>
            </a:r>
            <a:r>
              <a:rPr lang="ru-RU" dirty="0" smtClean="0"/>
              <a:t> старший брат. В 1960 р. народила </a:t>
            </a:r>
            <a:r>
              <a:rPr lang="ru-RU" dirty="0" err="1" smtClean="0"/>
              <a:t>сина</a:t>
            </a:r>
            <a:r>
              <a:rPr lang="ru-RU" dirty="0" smtClean="0"/>
              <a:t> </a:t>
            </a:r>
            <a:r>
              <a:rPr lang="ru-RU" dirty="0" err="1" smtClean="0"/>
              <a:t>Анатолія</a:t>
            </a:r>
            <a:r>
              <a:rPr lang="ru-RU" dirty="0" smtClean="0"/>
              <a:t>, а в 1962-му повернулась до </a:t>
            </a:r>
            <a:r>
              <a:rPr lang="ru-RU" dirty="0" err="1" smtClean="0"/>
              <a:t>матері</a:t>
            </a:r>
            <a:r>
              <a:rPr lang="ru-RU" dirty="0" smtClean="0"/>
              <a:t> в </a:t>
            </a:r>
            <a:r>
              <a:rPr lang="ru-RU" dirty="0" err="1" smtClean="0"/>
              <a:t>Криве</a:t>
            </a:r>
            <a:r>
              <a:rPr lang="ru-RU" dirty="0" smtClean="0"/>
              <a:t> Озеро: </a:t>
            </a:r>
            <a:r>
              <a:rPr lang="ru-RU" dirty="0" err="1" smtClean="0"/>
              <a:t>чоловік</a:t>
            </a:r>
            <a:r>
              <a:rPr lang="ru-RU" dirty="0" smtClean="0"/>
              <a:t> </a:t>
            </a:r>
            <a:r>
              <a:rPr lang="ru-RU" dirty="0" err="1" smtClean="0"/>
              <a:t>вирішив</a:t>
            </a:r>
            <a:r>
              <a:rPr lang="ru-RU" dirty="0" smtClean="0"/>
              <a:t> стати моряком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виїхав</a:t>
            </a:r>
            <a:r>
              <a:rPr lang="ru-RU" dirty="0" smtClean="0"/>
              <a:t> на Далекий </a:t>
            </a:r>
            <a:r>
              <a:rPr lang="ru-RU" dirty="0" err="1" smtClean="0"/>
              <a:t>Схід</a:t>
            </a:r>
            <a:r>
              <a:rPr lang="ru-RU" dirty="0" smtClean="0"/>
              <a:t>, де </a:t>
            </a:r>
            <a:r>
              <a:rPr lang="ru-RU" dirty="0" err="1" smtClean="0"/>
              <a:t>й</a:t>
            </a:r>
            <a:r>
              <a:rPr lang="ru-RU" dirty="0" smtClean="0"/>
              <a:t> жив 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5122" name="Picture 2" descr="C:\Users\Пк\Desktop\gm_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4214842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type="subTitle" idx="1"/>
          </p:nvPr>
        </p:nvSpPr>
        <p:spPr>
          <a:xfrm>
            <a:off x="4429124" y="571480"/>
            <a:ext cx="4040096" cy="40696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1963 р. поступила на </a:t>
            </a:r>
            <a:r>
              <a:rPr lang="ru-RU" dirty="0" err="1" smtClean="0"/>
              <a:t>філологічний</a:t>
            </a:r>
            <a:r>
              <a:rPr lang="ru-RU" dirty="0" smtClean="0"/>
              <a:t> факультет </a:t>
            </a:r>
            <a:r>
              <a:rPr lang="ru-RU" dirty="0" err="1" smtClean="0"/>
              <a:t>Одеського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. На </a:t>
            </a:r>
            <a:r>
              <a:rPr lang="ru-RU" dirty="0" err="1" smtClean="0"/>
              <a:t>російське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мала </a:t>
            </a:r>
            <a:r>
              <a:rPr lang="ru-RU" dirty="0" err="1" smtClean="0"/>
              <a:t>намір</a:t>
            </a:r>
            <a:r>
              <a:rPr lang="ru-RU" dirty="0" smtClean="0"/>
              <a:t> усе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займатися</a:t>
            </a:r>
            <a:r>
              <a:rPr lang="ru-RU" dirty="0" smtClean="0"/>
              <a:t> </a:t>
            </a:r>
            <a:r>
              <a:rPr lang="ru-RU" dirty="0" err="1" smtClean="0"/>
              <a:t>творчістю</a:t>
            </a:r>
            <a:r>
              <a:rPr lang="ru-RU" dirty="0" smtClean="0"/>
              <a:t> Ф. </a:t>
            </a:r>
            <a:r>
              <a:rPr lang="ru-RU" dirty="0" err="1" smtClean="0"/>
              <a:t>Достоєвського</a:t>
            </a:r>
            <a:r>
              <a:rPr lang="ru-RU" dirty="0" smtClean="0"/>
              <a:t>. Але </a:t>
            </a:r>
            <a:r>
              <a:rPr lang="ru-RU" dirty="0" err="1" smtClean="0"/>
              <a:t>українське</a:t>
            </a:r>
            <a:r>
              <a:rPr lang="ru-RU" dirty="0" smtClean="0"/>
              <a:t> </a:t>
            </a:r>
            <a:r>
              <a:rPr lang="ru-RU" dirty="0" err="1" smtClean="0"/>
              <a:t>виховання</a:t>
            </a:r>
            <a:r>
              <a:rPr lang="ru-RU" dirty="0" smtClean="0"/>
              <a:t> </a:t>
            </a:r>
            <a:r>
              <a:rPr lang="ru-RU" dirty="0" err="1" smtClean="0"/>
              <a:t>потягнуло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до кола </a:t>
            </a:r>
            <a:r>
              <a:rPr lang="ru-RU" dirty="0" err="1" smtClean="0"/>
              <a:t>молодих</a:t>
            </a:r>
            <a:r>
              <a:rPr lang="ru-RU" dirty="0" smtClean="0"/>
              <a:t> людей,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цікавились</a:t>
            </a:r>
            <a:r>
              <a:rPr lang="ru-RU" dirty="0" smtClean="0"/>
              <a:t> </a:t>
            </a:r>
            <a:r>
              <a:rPr lang="ru-RU" dirty="0" err="1" smtClean="0"/>
              <a:t>українською</a:t>
            </a:r>
            <a:r>
              <a:rPr lang="ru-RU" dirty="0" smtClean="0"/>
              <a:t> культурою, </a:t>
            </a:r>
            <a:r>
              <a:rPr lang="ru-RU" dirty="0" err="1" smtClean="0"/>
              <a:t>істо-рією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Олекса</a:t>
            </a:r>
            <a:r>
              <a:rPr lang="ru-RU" dirty="0" smtClean="0"/>
              <a:t> РІЗНИКІВ, Олег </a:t>
            </a:r>
            <a:r>
              <a:rPr lang="ru-RU" dirty="0" err="1" smtClean="0"/>
              <a:t>Олійник</a:t>
            </a:r>
            <a:r>
              <a:rPr lang="ru-RU" dirty="0" smtClean="0"/>
              <a:t>, особливо Святослав КАРАВАНСЬКИЙ</a:t>
            </a:r>
            <a:endParaRPr lang="ru-RU" dirty="0"/>
          </a:p>
        </p:txBody>
      </p:sp>
      <p:pic>
        <p:nvPicPr>
          <p:cNvPr id="8194" name="Picture 2" descr="C:\Users\Пк\Desktop\3F0C45EE-4FC0-499A-A117-BF3E021CA1FC_w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3648075" cy="48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Desktop\технология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785926"/>
            <a:ext cx="70723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1967 р., </a:t>
            </a:r>
            <a:r>
              <a:rPr lang="ru-RU" dirty="0" err="1" smtClean="0"/>
              <a:t>закінчивши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, </a:t>
            </a:r>
            <a:r>
              <a:rPr lang="ru-RU" dirty="0" err="1" smtClean="0"/>
              <a:t>вийшла</a:t>
            </a:r>
            <a:r>
              <a:rPr lang="ru-RU" dirty="0" smtClean="0"/>
              <a:t> </a:t>
            </a:r>
            <a:r>
              <a:rPr lang="ru-RU" dirty="0" err="1" smtClean="0"/>
              <a:t>заміж</a:t>
            </a:r>
            <a:r>
              <a:rPr lang="ru-RU" dirty="0" smtClean="0"/>
              <a:t> за О. РІЗНИКОВА. </a:t>
            </a:r>
            <a:r>
              <a:rPr lang="ru-RU" dirty="0" smtClean="0"/>
              <a:t>Народила </a:t>
            </a:r>
            <a:r>
              <a:rPr lang="ru-RU" dirty="0" err="1" smtClean="0"/>
              <a:t>доньку</a:t>
            </a:r>
            <a:r>
              <a:rPr lang="ru-RU" dirty="0" smtClean="0"/>
              <a:t> Ярославу.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 err="1" smtClean="0"/>
              <a:t>наслідками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М. </a:t>
            </a:r>
            <a:r>
              <a:rPr lang="ru-RU" dirty="0" err="1" smtClean="0"/>
              <a:t>дістала</a:t>
            </a:r>
            <a:r>
              <a:rPr lang="ru-RU" dirty="0" smtClean="0"/>
              <a:t> </a:t>
            </a:r>
            <a:r>
              <a:rPr lang="ru-RU" dirty="0" err="1" smtClean="0"/>
              <a:t>найкраще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— у </a:t>
            </a:r>
            <a:r>
              <a:rPr lang="ru-RU" dirty="0" err="1" smtClean="0"/>
              <a:t>Балтське</a:t>
            </a:r>
            <a:r>
              <a:rPr lang="ru-RU" dirty="0" smtClean="0"/>
              <a:t> педучилище. </a:t>
            </a:r>
            <a:r>
              <a:rPr lang="ru-RU" dirty="0" err="1" smtClean="0"/>
              <a:t>Студенти</a:t>
            </a:r>
            <a:r>
              <a:rPr lang="ru-RU" dirty="0" smtClean="0"/>
              <a:t> любили свою </a:t>
            </a:r>
            <a:r>
              <a:rPr lang="ru-RU" dirty="0" err="1" smtClean="0"/>
              <a:t>викладачку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предмет, </a:t>
            </a:r>
            <a:r>
              <a:rPr lang="ru-RU" dirty="0" err="1" smtClean="0"/>
              <a:t>який</a:t>
            </a:r>
            <a:r>
              <a:rPr lang="ru-RU" dirty="0" smtClean="0"/>
              <a:t> вона </a:t>
            </a:r>
            <a:r>
              <a:rPr lang="ru-RU" dirty="0" err="1" smtClean="0"/>
              <a:t>викладала</a:t>
            </a:r>
            <a:r>
              <a:rPr lang="ru-RU" dirty="0" smtClean="0"/>
              <a:t>. Та </a:t>
            </a:r>
            <a:r>
              <a:rPr lang="ru-RU" dirty="0" err="1" smtClean="0"/>
              <a:t>наприкінці</a:t>
            </a:r>
            <a:r>
              <a:rPr lang="ru-RU" dirty="0" smtClean="0"/>
              <a:t> 1969-1970 </a:t>
            </a:r>
            <a:r>
              <a:rPr lang="ru-RU" dirty="0" err="1" smtClean="0"/>
              <a:t>навчального</a:t>
            </a:r>
            <a:r>
              <a:rPr lang="ru-RU" dirty="0" smtClean="0"/>
              <a:t> року </a:t>
            </a:r>
            <a:r>
              <a:rPr lang="ru-RU" dirty="0" err="1" smtClean="0"/>
              <a:t>педагогічна</a:t>
            </a:r>
            <a:r>
              <a:rPr lang="ru-RU" dirty="0" smtClean="0"/>
              <a:t> рада педучилища постановила </a:t>
            </a:r>
            <a:r>
              <a:rPr lang="ru-RU" dirty="0" err="1" smtClean="0"/>
              <a:t>звільнити</a:t>
            </a:r>
            <a:r>
              <a:rPr lang="ru-RU" dirty="0" smtClean="0"/>
              <a:t> М.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звинувативши</a:t>
            </a:r>
            <a:r>
              <a:rPr lang="ru-RU" dirty="0" smtClean="0"/>
              <a:t> у «</a:t>
            </a:r>
            <a:r>
              <a:rPr lang="ru-RU" dirty="0" err="1" smtClean="0"/>
              <a:t>вихолощенні</a:t>
            </a:r>
            <a:r>
              <a:rPr lang="ru-RU" dirty="0" smtClean="0"/>
              <a:t> </a:t>
            </a:r>
            <a:r>
              <a:rPr lang="ru-RU" dirty="0" err="1" smtClean="0"/>
              <a:t>комуністичної</a:t>
            </a:r>
            <a:r>
              <a:rPr lang="ru-RU" dirty="0" smtClean="0"/>
              <a:t> </a:t>
            </a:r>
            <a:r>
              <a:rPr lang="ru-RU" dirty="0" err="1" smtClean="0"/>
              <a:t>ідейності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курсу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та </a:t>
            </a:r>
            <a:r>
              <a:rPr lang="ru-RU" dirty="0" err="1" smtClean="0"/>
              <a:t>пропаганді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</a:t>
            </a:r>
            <a:r>
              <a:rPr lang="ru-RU" dirty="0" err="1" smtClean="0"/>
              <a:t>націоналістичних</a:t>
            </a:r>
            <a:r>
              <a:rPr lang="ru-RU" dirty="0" smtClean="0"/>
              <a:t> </a:t>
            </a:r>
            <a:r>
              <a:rPr lang="ru-RU" dirty="0" err="1" smtClean="0"/>
              <a:t>поетів</a:t>
            </a:r>
            <a:r>
              <a:rPr lang="ru-RU" dirty="0" smtClean="0"/>
              <a:t>» — </a:t>
            </a:r>
            <a:r>
              <a:rPr lang="ru-RU" dirty="0" err="1" smtClean="0"/>
              <a:t>Ліни</a:t>
            </a:r>
            <a:r>
              <a:rPr lang="ru-RU" dirty="0" smtClean="0"/>
              <a:t> КОСТЕНКО, Василя СИМОНЕНКА, </a:t>
            </a:r>
            <a:r>
              <a:rPr lang="ru-RU" dirty="0" err="1" smtClean="0"/>
              <a:t>Івана</a:t>
            </a:r>
            <a:r>
              <a:rPr lang="ru-RU" dirty="0" smtClean="0"/>
              <a:t> ДРАЧА, </a:t>
            </a:r>
            <a:r>
              <a:rPr lang="ru-RU" dirty="0" err="1" smtClean="0"/>
              <a:t>Миколи</a:t>
            </a:r>
            <a:r>
              <a:rPr lang="ru-RU" dirty="0" smtClean="0"/>
              <a:t> </a:t>
            </a:r>
            <a:r>
              <a:rPr lang="ru-RU" dirty="0" err="1" smtClean="0"/>
              <a:t>Вінграновського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Пк\Desktop\технология\Рисунок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Кілька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видань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витримала</a:t>
            </a:r>
            <a:r>
              <a:rPr lang="ru-RU" dirty="0" smtClean="0">
                <a:solidFill>
                  <a:schemeClr val="bg1"/>
                </a:solidFill>
              </a:rPr>
              <a:t> книжка М. «</a:t>
            </a:r>
            <a:r>
              <a:rPr lang="ru-RU" dirty="0" err="1" smtClean="0">
                <a:solidFill>
                  <a:schemeClr val="bg1"/>
                </a:solidFill>
              </a:rPr>
              <a:t>Літос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Камінь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пращі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правди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розбиття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митрополичого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блудословія</a:t>
            </a:r>
            <a:r>
              <a:rPr lang="ru-RU" dirty="0" smtClean="0">
                <a:solidFill>
                  <a:schemeClr val="bg1"/>
                </a:solidFill>
              </a:rPr>
              <a:t>)» – </a:t>
            </a:r>
            <a:r>
              <a:rPr lang="ru-RU" dirty="0" err="1" smtClean="0">
                <a:solidFill>
                  <a:schemeClr val="bg1"/>
                </a:solidFill>
              </a:rPr>
              <a:t>яскравий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зразок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сучасної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полемічної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літератури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Авторка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обґрунтовує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необхідність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створення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єдиної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Помісної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Української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Православної</a:t>
            </a:r>
            <a:r>
              <a:rPr lang="ru-RU" dirty="0" smtClean="0">
                <a:solidFill>
                  <a:schemeClr val="bg1"/>
                </a:solidFill>
              </a:rPr>
              <a:t> Церкви. 2007 р. в </a:t>
            </a:r>
            <a:r>
              <a:rPr lang="ru-RU" dirty="0" err="1" smtClean="0">
                <a:solidFill>
                  <a:schemeClr val="bg1"/>
                </a:solidFill>
              </a:rPr>
              <a:t>Броварях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вийшла</a:t>
            </a:r>
            <a:r>
              <a:rPr lang="ru-RU" dirty="0" smtClean="0">
                <a:solidFill>
                  <a:schemeClr val="bg1"/>
                </a:solidFill>
              </a:rPr>
              <a:t> книжка «З </a:t>
            </a:r>
            <a:r>
              <a:rPr lang="ru-RU" dirty="0" err="1" smtClean="0">
                <a:solidFill>
                  <a:schemeClr val="bg1"/>
                </a:solidFill>
              </a:rPr>
              <a:t>непам`яті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прикликана</a:t>
            </a:r>
            <a:r>
              <a:rPr lang="ru-RU" dirty="0" smtClean="0">
                <a:solidFill>
                  <a:schemeClr val="bg1"/>
                </a:solidFill>
              </a:rPr>
              <a:t> судьбою», яка </a:t>
            </a:r>
            <a:r>
              <a:rPr lang="ru-RU" dirty="0" err="1" smtClean="0">
                <a:solidFill>
                  <a:schemeClr val="bg1"/>
                </a:solidFill>
              </a:rPr>
              <a:t>увібрала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найкращі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вір-ші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автобіографічний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нарис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документи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знімки</a:t>
            </a:r>
            <a:r>
              <a:rPr lang="ru-RU" dirty="0" smtClean="0">
                <a:solidFill>
                  <a:schemeClr val="bg1"/>
                </a:solidFill>
              </a:rPr>
              <a:t>. За </a:t>
            </a:r>
            <a:r>
              <a:rPr lang="ru-RU" dirty="0" err="1" smtClean="0">
                <a:solidFill>
                  <a:schemeClr val="bg1"/>
                </a:solidFill>
              </a:rPr>
              <a:t>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дві</a:t>
            </a:r>
            <a:r>
              <a:rPr lang="ru-RU" dirty="0" smtClean="0">
                <a:solidFill>
                  <a:schemeClr val="bg1"/>
                </a:solidFill>
              </a:rPr>
              <a:t> книжки М. 14.01.2008 р. </a:t>
            </a:r>
            <a:r>
              <a:rPr lang="ru-RU" dirty="0" err="1" smtClean="0">
                <a:solidFill>
                  <a:schemeClr val="bg1"/>
                </a:solidFill>
              </a:rPr>
              <a:t>присудже-на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премія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ім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В.Стуса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pic>
        <p:nvPicPr>
          <p:cNvPr id="6146" name="Picture 2" descr="C:\Users\Пк\Desktop\30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2495546" cy="3483284"/>
          </a:xfrm>
          <a:prstGeom prst="rect">
            <a:avLst/>
          </a:prstGeom>
          <a:noFill/>
        </p:spPr>
      </p:pic>
      <p:pic>
        <p:nvPicPr>
          <p:cNvPr id="6147" name="Picture 3" descr="C:\Users\Пк\Desktop\1391161319_1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143248"/>
            <a:ext cx="4931052" cy="3201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E1E1E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E1E1E1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E1E1E1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E1E1E1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468</Words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Тема Office</vt:lpstr>
      <vt:lpstr>Апекс</vt:lpstr>
      <vt:lpstr>Трек</vt:lpstr>
      <vt:lpstr>Городская</vt:lpstr>
      <vt:lpstr>Изящная</vt:lpstr>
      <vt:lpstr>Галина Анатоліївна Могильницька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6</cp:revision>
  <dcterms:created xsi:type="dcterms:W3CDTF">2014-05-14T17:38:43Z</dcterms:created>
  <dcterms:modified xsi:type="dcterms:W3CDTF">2014-05-14T18:31:36Z</dcterms:modified>
</cp:coreProperties>
</file>