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58" r:id="rId10"/>
    <p:sldId id="262" r:id="rId11"/>
    <p:sldId id="263" r:id="rId12"/>
    <p:sldId id="264" r:id="rId13"/>
    <p:sldId id="265" r:id="rId14"/>
    <p:sldId id="266" r:id="rId15"/>
    <p:sldId id="267" r:id="rId16"/>
    <p:sldId id="259" r:id="rId17"/>
    <p:sldId id="261" r:id="rId18"/>
    <p:sldId id="260" r:id="rId19"/>
    <p:sldId id="274" r:id="rId20"/>
    <p:sldId id="278" r:id="rId21"/>
    <p:sldId id="279" r:id="rId22"/>
    <p:sldId id="280" r:id="rId23"/>
    <p:sldId id="275" r:id="rId24"/>
    <p:sldId id="276" r:id="rId25"/>
    <p:sldId id="277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3" autoAdjust="0"/>
    <p:restoredTop sz="93627" autoAdjust="0"/>
  </p:normalViewPr>
  <p:slideViewPr>
    <p:cSldViewPr>
      <p:cViewPr varScale="1">
        <p:scale>
          <a:sx n="71" d="100"/>
          <a:sy n="71" d="100"/>
        </p:scale>
        <p:origin x="-15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A68F92-E9F5-45AF-8179-4EFB3F321DB3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886A911-815C-44D1-B2C5-394BE937213D}">
      <dgm:prSet phldrT="[Текст]" custT="1"/>
      <dgm:spPr/>
      <dgm:t>
        <a:bodyPr/>
        <a:lstStyle/>
        <a:p>
          <a:r>
            <a:rPr lang="ru-RU" sz="5400" dirty="0" smtClean="0"/>
            <a:t>Живопись</a:t>
          </a:r>
          <a:endParaRPr lang="ru-RU" sz="5400" dirty="0"/>
        </a:p>
      </dgm:t>
    </dgm:pt>
    <dgm:pt modelId="{4AA56B59-A098-4B4E-A20B-8AB776836B79}" type="parTrans" cxnId="{1B087FD0-5280-4BA5-A4F6-4791F1B10B45}">
      <dgm:prSet/>
      <dgm:spPr/>
      <dgm:t>
        <a:bodyPr/>
        <a:lstStyle/>
        <a:p>
          <a:endParaRPr lang="ru-RU"/>
        </a:p>
      </dgm:t>
    </dgm:pt>
    <dgm:pt modelId="{614945EC-64C1-4C14-B4BF-B1E5C9E7EF35}" type="sibTrans" cxnId="{1B087FD0-5280-4BA5-A4F6-4791F1B10B45}">
      <dgm:prSet/>
      <dgm:spPr/>
      <dgm:t>
        <a:bodyPr/>
        <a:lstStyle/>
        <a:p>
          <a:endParaRPr lang="ru-RU"/>
        </a:p>
      </dgm:t>
    </dgm:pt>
    <dgm:pt modelId="{12626E52-5D1C-445D-A166-E233A309142A}">
      <dgm:prSet phldrT="[Текст]" custT="1"/>
      <dgm:spPr/>
      <dgm:t>
        <a:bodyPr/>
        <a:lstStyle/>
        <a:p>
          <a:r>
            <a:rPr lang="ru-RU" sz="2800" dirty="0" smtClean="0"/>
            <a:t>Реализм</a:t>
          </a:r>
          <a:endParaRPr lang="ru-RU" sz="2800" dirty="0"/>
        </a:p>
      </dgm:t>
    </dgm:pt>
    <dgm:pt modelId="{D9A431D7-65B0-4320-9C7E-E907BE7EA61E}" type="parTrans" cxnId="{551253D0-6842-4AC4-A5FD-93ABCD4F19F5}">
      <dgm:prSet/>
      <dgm:spPr/>
      <dgm:t>
        <a:bodyPr/>
        <a:lstStyle/>
        <a:p>
          <a:endParaRPr lang="ru-RU"/>
        </a:p>
      </dgm:t>
    </dgm:pt>
    <dgm:pt modelId="{2A716616-83D3-4149-8CF6-0B2F48A92C8C}" type="sibTrans" cxnId="{551253D0-6842-4AC4-A5FD-93ABCD4F19F5}">
      <dgm:prSet/>
      <dgm:spPr/>
      <dgm:t>
        <a:bodyPr/>
        <a:lstStyle/>
        <a:p>
          <a:endParaRPr lang="ru-RU"/>
        </a:p>
      </dgm:t>
    </dgm:pt>
    <dgm:pt modelId="{12506EEB-10B6-4328-AA8E-2674444FE20A}">
      <dgm:prSet phldrT="[Текст]" custT="1"/>
      <dgm:spPr/>
      <dgm:t>
        <a:bodyPr/>
        <a:lstStyle/>
        <a:p>
          <a:r>
            <a:rPr lang="ru-RU" sz="2800" dirty="0" smtClean="0"/>
            <a:t>Классицизм</a:t>
          </a:r>
          <a:endParaRPr lang="ru-RU" sz="2800" dirty="0"/>
        </a:p>
      </dgm:t>
    </dgm:pt>
    <dgm:pt modelId="{E8244B9A-3B3C-474F-9C30-F58A2353C61D}" type="parTrans" cxnId="{61D353D9-F473-4370-96CF-E38EA1277064}">
      <dgm:prSet/>
      <dgm:spPr/>
      <dgm:t>
        <a:bodyPr/>
        <a:lstStyle/>
        <a:p>
          <a:endParaRPr lang="ru-RU"/>
        </a:p>
      </dgm:t>
    </dgm:pt>
    <dgm:pt modelId="{3825C4A8-7A2B-40D4-9486-8EA263732F2D}" type="sibTrans" cxnId="{61D353D9-F473-4370-96CF-E38EA1277064}">
      <dgm:prSet/>
      <dgm:spPr/>
      <dgm:t>
        <a:bodyPr/>
        <a:lstStyle/>
        <a:p>
          <a:endParaRPr lang="ru-RU"/>
        </a:p>
      </dgm:t>
    </dgm:pt>
    <dgm:pt modelId="{E8921FD2-9BF9-43F6-BDF6-8626FE84CCEA}">
      <dgm:prSet phldrT="[Текст]" custT="1"/>
      <dgm:spPr/>
      <dgm:t>
        <a:bodyPr/>
        <a:lstStyle/>
        <a:p>
          <a:r>
            <a:rPr lang="ru-RU" sz="2800" dirty="0" smtClean="0"/>
            <a:t>Романтизм</a:t>
          </a:r>
          <a:endParaRPr lang="ru-RU" sz="2800" dirty="0"/>
        </a:p>
      </dgm:t>
    </dgm:pt>
    <dgm:pt modelId="{C10FF410-6BE0-4FB5-9DE9-EF2B7F114A42}" type="parTrans" cxnId="{6635BD1C-2C74-4B9B-88BA-FA75512101C8}">
      <dgm:prSet/>
      <dgm:spPr/>
      <dgm:t>
        <a:bodyPr/>
        <a:lstStyle/>
        <a:p>
          <a:endParaRPr lang="ru-RU"/>
        </a:p>
      </dgm:t>
    </dgm:pt>
    <dgm:pt modelId="{90B7D8DD-FD86-404A-AB6C-3B4ABEA57A08}" type="sibTrans" cxnId="{6635BD1C-2C74-4B9B-88BA-FA75512101C8}">
      <dgm:prSet/>
      <dgm:spPr/>
      <dgm:t>
        <a:bodyPr/>
        <a:lstStyle/>
        <a:p>
          <a:endParaRPr lang="ru-RU"/>
        </a:p>
      </dgm:t>
    </dgm:pt>
    <dgm:pt modelId="{E8E82B00-07EF-4F28-AAEF-58B894DD3E86}">
      <dgm:prSet custT="1"/>
      <dgm:spPr/>
      <dgm:t>
        <a:bodyPr/>
        <a:lstStyle/>
        <a:p>
          <a:r>
            <a:rPr lang="ru-RU" sz="2800" dirty="0" smtClean="0"/>
            <a:t>Академизм</a:t>
          </a:r>
          <a:endParaRPr lang="ru-RU" sz="2800" dirty="0"/>
        </a:p>
      </dgm:t>
    </dgm:pt>
    <dgm:pt modelId="{DAED78C5-480D-4365-8D1D-3C54BA881877}" type="parTrans" cxnId="{2C25F3CA-18F8-4E33-9FAB-CF892EE015F7}">
      <dgm:prSet/>
      <dgm:spPr/>
      <dgm:t>
        <a:bodyPr/>
        <a:lstStyle/>
        <a:p>
          <a:endParaRPr lang="ru-RU"/>
        </a:p>
      </dgm:t>
    </dgm:pt>
    <dgm:pt modelId="{EE66ED49-47C4-436D-8CE8-92665ACA7728}" type="sibTrans" cxnId="{2C25F3CA-18F8-4E33-9FAB-CF892EE015F7}">
      <dgm:prSet/>
      <dgm:spPr/>
      <dgm:t>
        <a:bodyPr/>
        <a:lstStyle/>
        <a:p>
          <a:endParaRPr lang="ru-RU"/>
        </a:p>
      </dgm:t>
    </dgm:pt>
    <dgm:pt modelId="{37B2A047-83B6-4E8C-AB62-D622FD536074}">
      <dgm:prSet/>
      <dgm:spPr/>
      <dgm:t>
        <a:bodyPr/>
        <a:lstStyle/>
        <a:p>
          <a:r>
            <a:rPr lang="ru-RU" dirty="0" smtClean="0"/>
            <a:t>Импрессионизм </a:t>
          </a:r>
          <a:endParaRPr lang="ru-RU" dirty="0"/>
        </a:p>
      </dgm:t>
    </dgm:pt>
    <dgm:pt modelId="{2335EBA7-8C92-4625-ADB3-6FB59AE74D10}" type="parTrans" cxnId="{FAC1DBCB-9954-4CF7-98A6-1D033FA01509}">
      <dgm:prSet/>
      <dgm:spPr/>
      <dgm:t>
        <a:bodyPr/>
        <a:lstStyle/>
        <a:p>
          <a:endParaRPr lang="ru-RU"/>
        </a:p>
      </dgm:t>
    </dgm:pt>
    <dgm:pt modelId="{84A86D52-9B41-42BC-B4C5-FFE249805537}" type="sibTrans" cxnId="{FAC1DBCB-9954-4CF7-98A6-1D033FA01509}">
      <dgm:prSet/>
      <dgm:spPr/>
      <dgm:t>
        <a:bodyPr/>
        <a:lstStyle/>
        <a:p>
          <a:endParaRPr lang="ru-RU"/>
        </a:p>
      </dgm:t>
    </dgm:pt>
    <dgm:pt modelId="{745675EC-79AA-4FF3-BD28-E8B5F695CF6E}" type="pres">
      <dgm:prSet presAssocID="{40A68F92-E9F5-45AF-8179-4EFB3F321D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DE2661F9-1EE3-4DB7-8549-7070E915B6EB}" type="pres">
      <dgm:prSet presAssocID="{9886A911-815C-44D1-B2C5-394BE937213D}" presName="hierRoot1" presStyleCnt="0">
        <dgm:presLayoutVars>
          <dgm:hierBranch val="init"/>
        </dgm:presLayoutVars>
      </dgm:prSet>
      <dgm:spPr/>
    </dgm:pt>
    <dgm:pt modelId="{86AA9780-F25D-4D4E-9EC5-5604ABCA2D0F}" type="pres">
      <dgm:prSet presAssocID="{9886A911-815C-44D1-B2C5-394BE937213D}" presName="rootComposite1" presStyleCnt="0"/>
      <dgm:spPr/>
    </dgm:pt>
    <dgm:pt modelId="{E25676B3-61A2-4531-B635-E5F6F4773050}" type="pres">
      <dgm:prSet presAssocID="{9886A911-815C-44D1-B2C5-394BE937213D}" presName="rootText1" presStyleLbl="node0" presStyleIdx="0" presStyleCnt="1" custScaleX="180354" custScaleY="139440" custLinFactNeighborX="0" custLinFactNeighborY="-8625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8C8B03E-904D-47C7-9EF7-438D5728E24E}" type="pres">
      <dgm:prSet presAssocID="{9886A911-815C-44D1-B2C5-394BE937213D}" presName="rootConnector1" presStyleLbl="node1" presStyleIdx="0" presStyleCnt="0"/>
      <dgm:spPr/>
      <dgm:t>
        <a:bodyPr/>
        <a:lstStyle/>
        <a:p>
          <a:endParaRPr lang="uk-UA"/>
        </a:p>
      </dgm:t>
    </dgm:pt>
    <dgm:pt modelId="{C1C9FC84-9FA0-4DB4-869F-5904D44B3B7E}" type="pres">
      <dgm:prSet presAssocID="{9886A911-815C-44D1-B2C5-394BE937213D}" presName="hierChild2" presStyleCnt="0"/>
      <dgm:spPr/>
    </dgm:pt>
    <dgm:pt modelId="{45F6D38C-9DD9-405C-8A7D-C9FBE06A8691}" type="pres">
      <dgm:prSet presAssocID="{D9A431D7-65B0-4320-9C7E-E907BE7EA61E}" presName="Name37" presStyleLbl="parChTrans1D2" presStyleIdx="0" presStyleCnt="4"/>
      <dgm:spPr/>
      <dgm:t>
        <a:bodyPr/>
        <a:lstStyle/>
        <a:p>
          <a:endParaRPr lang="uk-UA"/>
        </a:p>
      </dgm:t>
    </dgm:pt>
    <dgm:pt modelId="{4B20F895-3BF5-486C-9551-F56D889E2D6D}" type="pres">
      <dgm:prSet presAssocID="{12626E52-5D1C-445D-A166-E233A309142A}" presName="hierRoot2" presStyleCnt="0">
        <dgm:presLayoutVars>
          <dgm:hierBranch val="init"/>
        </dgm:presLayoutVars>
      </dgm:prSet>
      <dgm:spPr/>
    </dgm:pt>
    <dgm:pt modelId="{A4306160-EDAF-4497-8CA7-B1D9D5DC602A}" type="pres">
      <dgm:prSet presAssocID="{12626E52-5D1C-445D-A166-E233A309142A}" presName="rootComposite" presStyleCnt="0"/>
      <dgm:spPr/>
    </dgm:pt>
    <dgm:pt modelId="{4A290161-0858-4AFA-A545-865927B91A47}" type="pres">
      <dgm:prSet presAssocID="{12626E52-5D1C-445D-A166-E233A309142A}" presName="rootText" presStyleLbl="node2" presStyleIdx="0" presStyleCnt="4" custLinFactX="36988" custLinFactNeighborX="100000" custLinFactNeighborY="2243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6F40F3F-6507-4E83-8332-1123945E04E2}" type="pres">
      <dgm:prSet presAssocID="{12626E52-5D1C-445D-A166-E233A309142A}" presName="rootConnector" presStyleLbl="node2" presStyleIdx="0" presStyleCnt="4"/>
      <dgm:spPr/>
      <dgm:t>
        <a:bodyPr/>
        <a:lstStyle/>
        <a:p>
          <a:endParaRPr lang="uk-UA"/>
        </a:p>
      </dgm:t>
    </dgm:pt>
    <dgm:pt modelId="{FA6015A6-DC73-4E61-8700-0238FADE9A27}" type="pres">
      <dgm:prSet presAssocID="{12626E52-5D1C-445D-A166-E233A309142A}" presName="hierChild4" presStyleCnt="0"/>
      <dgm:spPr/>
    </dgm:pt>
    <dgm:pt modelId="{E987B7AA-B420-44B9-B98E-2908005FDF90}" type="pres">
      <dgm:prSet presAssocID="{12626E52-5D1C-445D-A166-E233A309142A}" presName="hierChild5" presStyleCnt="0"/>
      <dgm:spPr/>
    </dgm:pt>
    <dgm:pt modelId="{E6CA6D4B-BACB-49DF-8104-7989DCE69F53}" type="pres">
      <dgm:prSet presAssocID="{E8244B9A-3B3C-474F-9C30-F58A2353C61D}" presName="Name37" presStyleLbl="parChTrans1D2" presStyleIdx="1" presStyleCnt="4"/>
      <dgm:spPr/>
      <dgm:t>
        <a:bodyPr/>
        <a:lstStyle/>
        <a:p>
          <a:endParaRPr lang="uk-UA"/>
        </a:p>
      </dgm:t>
    </dgm:pt>
    <dgm:pt modelId="{57AD8E5F-3FAE-4327-8CF1-AA62C50B9C4D}" type="pres">
      <dgm:prSet presAssocID="{12506EEB-10B6-4328-AA8E-2674444FE20A}" presName="hierRoot2" presStyleCnt="0">
        <dgm:presLayoutVars>
          <dgm:hierBranch val="init"/>
        </dgm:presLayoutVars>
      </dgm:prSet>
      <dgm:spPr/>
    </dgm:pt>
    <dgm:pt modelId="{47F05435-4B7B-43F1-B39F-591BD886266A}" type="pres">
      <dgm:prSet presAssocID="{12506EEB-10B6-4328-AA8E-2674444FE20A}" presName="rootComposite" presStyleCnt="0"/>
      <dgm:spPr/>
    </dgm:pt>
    <dgm:pt modelId="{C50DABB4-D4B2-43BB-8DEE-375BAE2C8F7B}" type="pres">
      <dgm:prSet presAssocID="{12506EEB-10B6-4328-AA8E-2674444FE20A}" presName="rootText" presStyleLbl="node2" presStyleIdx="1" presStyleCnt="4" custScaleX="113862" custLinFactX="-9476" custLinFactNeighborX="-100000" custLinFactNeighborY="2243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21DB559-B306-403E-9A64-D15B24BCCBBF}" type="pres">
      <dgm:prSet presAssocID="{12506EEB-10B6-4328-AA8E-2674444FE20A}" presName="rootConnector" presStyleLbl="node2" presStyleIdx="1" presStyleCnt="4"/>
      <dgm:spPr/>
      <dgm:t>
        <a:bodyPr/>
        <a:lstStyle/>
        <a:p>
          <a:endParaRPr lang="uk-UA"/>
        </a:p>
      </dgm:t>
    </dgm:pt>
    <dgm:pt modelId="{0DAC786A-B53A-4566-AF73-341EA3E34E07}" type="pres">
      <dgm:prSet presAssocID="{12506EEB-10B6-4328-AA8E-2674444FE20A}" presName="hierChild4" presStyleCnt="0"/>
      <dgm:spPr/>
    </dgm:pt>
    <dgm:pt modelId="{984D3AC0-BF35-468D-9A83-7410524FD9C5}" type="pres">
      <dgm:prSet presAssocID="{DAED78C5-480D-4365-8D1D-3C54BA881877}" presName="Name37" presStyleLbl="parChTrans1D3" presStyleIdx="0" presStyleCnt="1"/>
      <dgm:spPr/>
      <dgm:t>
        <a:bodyPr/>
        <a:lstStyle/>
        <a:p>
          <a:endParaRPr lang="uk-UA"/>
        </a:p>
      </dgm:t>
    </dgm:pt>
    <dgm:pt modelId="{AC0B2682-6034-4C8B-9BA8-663D974A6052}" type="pres">
      <dgm:prSet presAssocID="{E8E82B00-07EF-4F28-AAEF-58B894DD3E86}" presName="hierRoot2" presStyleCnt="0">
        <dgm:presLayoutVars>
          <dgm:hierBranch val="init"/>
        </dgm:presLayoutVars>
      </dgm:prSet>
      <dgm:spPr/>
    </dgm:pt>
    <dgm:pt modelId="{5B8A5232-DB7E-4734-8EEA-7F4303C9A1E6}" type="pres">
      <dgm:prSet presAssocID="{E8E82B00-07EF-4F28-AAEF-58B894DD3E86}" presName="rootComposite" presStyleCnt="0"/>
      <dgm:spPr/>
    </dgm:pt>
    <dgm:pt modelId="{E463CA65-3DB6-4D17-B02F-3DBDF3D9A8F1}" type="pres">
      <dgm:prSet presAssocID="{E8E82B00-07EF-4F28-AAEF-58B894DD3E86}" presName="rootText" presStyleLbl="node3" presStyleIdx="0" presStyleCnt="1" custLinFactX="-18338" custLinFactNeighborX="-100000" custLinFactNeighborY="6863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9E7A8D6-7220-41FB-8FE8-6E8497C6A88F}" type="pres">
      <dgm:prSet presAssocID="{E8E82B00-07EF-4F28-AAEF-58B894DD3E86}" presName="rootConnector" presStyleLbl="node3" presStyleIdx="0" presStyleCnt="1"/>
      <dgm:spPr/>
      <dgm:t>
        <a:bodyPr/>
        <a:lstStyle/>
        <a:p>
          <a:endParaRPr lang="uk-UA"/>
        </a:p>
      </dgm:t>
    </dgm:pt>
    <dgm:pt modelId="{3362B966-AA72-4652-83E3-B2CB2183C885}" type="pres">
      <dgm:prSet presAssocID="{E8E82B00-07EF-4F28-AAEF-58B894DD3E86}" presName="hierChild4" presStyleCnt="0"/>
      <dgm:spPr/>
    </dgm:pt>
    <dgm:pt modelId="{B23BD73F-FF6C-4A51-A685-893BD2B844C2}" type="pres">
      <dgm:prSet presAssocID="{E8E82B00-07EF-4F28-AAEF-58B894DD3E86}" presName="hierChild5" presStyleCnt="0"/>
      <dgm:spPr/>
    </dgm:pt>
    <dgm:pt modelId="{4ACD81FE-FD13-49B2-A49F-64F8C0155D06}" type="pres">
      <dgm:prSet presAssocID="{12506EEB-10B6-4328-AA8E-2674444FE20A}" presName="hierChild5" presStyleCnt="0"/>
      <dgm:spPr/>
    </dgm:pt>
    <dgm:pt modelId="{73EBE7B1-7829-4E82-A84C-22F34E657508}" type="pres">
      <dgm:prSet presAssocID="{C10FF410-6BE0-4FB5-9DE9-EF2B7F114A42}" presName="Name37" presStyleLbl="parChTrans1D2" presStyleIdx="2" presStyleCnt="4"/>
      <dgm:spPr/>
      <dgm:t>
        <a:bodyPr/>
        <a:lstStyle/>
        <a:p>
          <a:endParaRPr lang="uk-UA"/>
        </a:p>
      </dgm:t>
    </dgm:pt>
    <dgm:pt modelId="{69532F1B-D72C-4153-9B6D-EBFF6414730E}" type="pres">
      <dgm:prSet presAssocID="{E8921FD2-9BF9-43F6-BDF6-8626FE84CCEA}" presName="hierRoot2" presStyleCnt="0">
        <dgm:presLayoutVars>
          <dgm:hierBranch val="init"/>
        </dgm:presLayoutVars>
      </dgm:prSet>
      <dgm:spPr/>
    </dgm:pt>
    <dgm:pt modelId="{367DA336-2706-4CFC-99C6-7648153C3B74}" type="pres">
      <dgm:prSet presAssocID="{E8921FD2-9BF9-43F6-BDF6-8626FE84CCEA}" presName="rootComposite" presStyleCnt="0"/>
      <dgm:spPr/>
    </dgm:pt>
    <dgm:pt modelId="{81ECCC8E-9B68-41AC-9C30-B063DD14AF9B}" type="pres">
      <dgm:prSet presAssocID="{E8921FD2-9BF9-43F6-BDF6-8626FE84CCEA}" presName="rootText" presStyleLbl="node2" presStyleIdx="2" presStyleCnt="4" custLinFactNeighborX="-1252" custLinFactNeighborY="2243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C18E50C-9420-412E-8732-8275FF31E739}" type="pres">
      <dgm:prSet presAssocID="{E8921FD2-9BF9-43F6-BDF6-8626FE84CCEA}" presName="rootConnector" presStyleLbl="node2" presStyleIdx="2" presStyleCnt="4"/>
      <dgm:spPr/>
      <dgm:t>
        <a:bodyPr/>
        <a:lstStyle/>
        <a:p>
          <a:endParaRPr lang="uk-UA"/>
        </a:p>
      </dgm:t>
    </dgm:pt>
    <dgm:pt modelId="{A652D026-BC46-4948-8C1A-B52E472B58D2}" type="pres">
      <dgm:prSet presAssocID="{E8921FD2-9BF9-43F6-BDF6-8626FE84CCEA}" presName="hierChild4" presStyleCnt="0"/>
      <dgm:spPr/>
    </dgm:pt>
    <dgm:pt modelId="{B4EE5640-F076-4E67-B689-178CDD8C95AD}" type="pres">
      <dgm:prSet presAssocID="{E8921FD2-9BF9-43F6-BDF6-8626FE84CCEA}" presName="hierChild5" presStyleCnt="0"/>
      <dgm:spPr/>
    </dgm:pt>
    <dgm:pt modelId="{156FEBA7-C576-4CAF-92BE-ADD1BB1FAF3F}" type="pres">
      <dgm:prSet presAssocID="{2335EBA7-8C92-4625-ADB3-6FB59AE74D10}" presName="Name37" presStyleLbl="parChTrans1D2" presStyleIdx="3" presStyleCnt="4"/>
      <dgm:spPr/>
      <dgm:t>
        <a:bodyPr/>
        <a:lstStyle/>
        <a:p>
          <a:endParaRPr lang="uk-UA"/>
        </a:p>
      </dgm:t>
    </dgm:pt>
    <dgm:pt modelId="{68815D7C-4CE6-4274-B157-36D9AC42C7C8}" type="pres">
      <dgm:prSet presAssocID="{37B2A047-83B6-4E8C-AB62-D622FD536074}" presName="hierRoot2" presStyleCnt="0">
        <dgm:presLayoutVars>
          <dgm:hierBranch val="init"/>
        </dgm:presLayoutVars>
      </dgm:prSet>
      <dgm:spPr/>
    </dgm:pt>
    <dgm:pt modelId="{5267B8FE-E8A1-43A4-AE75-77780321647A}" type="pres">
      <dgm:prSet presAssocID="{37B2A047-83B6-4E8C-AB62-D622FD536074}" presName="rootComposite" presStyleCnt="0"/>
      <dgm:spPr/>
    </dgm:pt>
    <dgm:pt modelId="{168A9AA8-3082-4143-A37E-3DCD1EAB0585}" type="pres">
      <dgm:prSet presAssocID="{37B2A047-83B6-4E8C-AB62-D622FD536074}" presName="rootText" presStyleLbl="node2" presStyleIdx="3" presStyleCnt="4" custScaleX="108834" custLinFactNeighborX="-709" custLinFactNeighborY="224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72DC49-D9C7-463E-944C-CBD9E27C9DF2}" type="pres">
      <dgm:prSet presAssocID="{37B2A047-83B6-4E8C-AB62-D622FD536074}" presName="rootConnector" presStyleLbl="node2" presStyleIdx="3" presStyleCnt="4"/>
      <dgm:spPr/>
      <dgm:t>
        <a:bodyPr/>
        <a:lstStyle/>
        <a:p>
          <a:endParaRPr lang="uk-UA"/>
        </a:p>
      </dgm:t>
    </dgm:pt>
    <dgm:pt modelId="{44D66DEB-12CA-46B3-A387-22FEA49434B3}" type="pres">
      <dgm:prSet presAssocID="{37B2A047-83B6-4E8C-AB62-D622FD536074}" presName="hierChild4" presStyleCnt="0"/>
      <dgm:spPr/>
    </dgm:pt>
    <dgm:pt modelId="{EF289634-1737-428B-A7B5-2EDBD8CFF386}" type="pres">
      <dgm:prSet presAssocID="{37B2A047-83B6-4E8C-AB62-D622FD536074}" presName="hierChild5" presStyleCnt="0"/>
      <dgm:spPr/>
    </dgm:pt>
    <dgm:pt modelId="{801CC9C5-E2D2-4CEE-A2D0-C9E74297ABE9}" type="pres">
      <dgm:prSet presAssocID="{9886A911-815C-44D1-B2C5-394BE937213D}" presName="hierChild3" presStyleCnt="0"/>
      <dgm:spPr/>
    </dgm:pt>
  </dgm:ptLst>
  <dgm:cxnLst>
    <dgm:cxn modelId="{ADDE18A6-250D-4147-8F44-3140F7E0565F}" type="presOf" srcId="{E8244B9A-3B3C-474F-9C30-F58A2353C61D}" destId="{E6CA6D4B-BACB-49DF-8104-7989DCE69F53}" srcOrd="0" destOrd="0" presId="urn:microsoft.com/office/officeart/2005/8/layout/orgChart1"/>
    <dgm:cxn modelId="{7720E833-5662-4AE1-8A22-BBDFF43A8418}" type="presOf" srcId="{E8E82B00-07EF-4F28-AAEF-58B894DD3E86}" destId="{D9E7A8D6-7220-41FB-8FE8-6E8497C6A88F}" srcOrd="1" destOrd="0" presId="urn:microsoft.com/office/officeart/2005/8/layout/orgChart1"/>
    <dgm:cxn modelId="{61D353D9-F473-4370-96CF-E38EA1277064}" srcId="{9886A911-815C-44D1-B2C5-394BE937213D}" destId="{12506EEB-10B6-4328-AA8E-2674444FE20A}" srcOrd="1" destOrd="0" parTransId="{E8244B9A-3B3C-474F-9C30-F58A2353C61D}" sibTransId="{3825C4A8-7A2B-40D4-9486-8EA263732F2D}"/>
    <dgm:cxn modelId="{7A54982B-802B-4DFA-B8F4-D7A38EDA1405}" type="presOf" srcId="{E8921FD2-9BF9-43F6-BDF6-8626FE84CCEA}" destId="{81ECCC8E-9B68-41AC-9C30-B063DD14AF9B}" srcOrd="0" destOrd="0" presId="urn:microsoft.com/office/officeart/2005/8/layout/orgChart1"/>
    <dgm:cxn modelId="{6635BD1C-2C74-4B9B-88BA-FA75512101C8}" srcId="{9886A911-815C-44D1-B2C5-394BE937213D}" destId="{E8921FD2-9BF9-43F6-BDF6-8626FE84CCEA}" srcOrd="2" destOrd="0" parTransId="{C10FF410-6BE0-4FB5-9DE9-EF2B7F114A42}" sibTransId="{90B7D8DD-FD86-404A-AB6C-3B4ABEA57A08}"/>
    <dgm:cxn modelId="{270E90C2-E41E-43AC-99D3-775B9B3AE178}" type="presOf" srcId="{DAED78C5-480D-4365-8D1D-3C54BA881877}" destId="{984D3AC0-BF35-468D-9A83-7410524FD9C5}" srcOrd="0" destOrd="0" presId="urn:microsoft.com/office/officeart/2005/8/layout/orgChart1"/>
    <dgm:cxn modelId="{551253D0-6842-4AC4-A5FD-93ABCD4F19F5}" srcId="{9886A911-815C-44D1-B2C5-394BE937213D}" destId="{12626E52-5D1C-445D-A166-E233A309142A}" srcOrd="0" destOrd="0" parTransId="{D9A431D7-65B0-4320-9C7E-E907BE7EA61E}" sibTransId="{2A716616-83D3-4149-8CF6-0B2F48A92C8C}"/>
    <dgm:cxn modelId="{5C59E1C7-36BE-4669-91BA-AC679A7B93A8}" type="presOf" srcId="{12506EEB-10B6-4328-AA8E-2674444FE20A}" destId="{021DB559-B306-403E-9A64-D15B24BCCBBF}" srcOrd="1" destOrd="0" presId="urn:microsoft.com/office/officeart/2005/8/layout/orgChart1"/>
    <dgm:cxn modelId="{D69A5572-248C-4FE2-BE76-DDF7F92A035B}" type="presOf" srcId="{40A68F92-E9F5-45AF-8179-4EFB3F321DB3}" destId="{745675EC-79AA-4FF3-BD28-E8B5F695CF6E}" srcOrd="0" destOrd="0" presId="urn:microsoft.com/office/officeart/2005/8/layout/orgChart1"/>
    <dgm:cxn modelId="{48033100-BAEE-42BE-9577-B90778FFEC74}" type="presOf" srcId="{12506EEB-10B6-4328-AA8E-2674444FE20A}" destId="{C50DABB4-D4B2-43BB-8DEE-375BAE2C8F7B}" srcOrd="0" destOrd="0" presId="urn:microsoft.com/office/officeart/2005/8/layout/orgChart1"/>
    <dgm:cxn modelId="{2C25F3CA-18F8-4E33-9FAB-CF892EE015F7}" srcId="{12506EEB-10B6-4328-AA8E-2674444FE20A}" destId="{E8E82B00-07EF-4F28-AAEF-58B894DD3E86}" srcOrd="0" destOrd="0" parTransId="{DAED78C5-480D-4365-8D1D-3C54BA881877}" sibTransId="{EE66ED49-47C4-436D-8CE8-92665ACA7728}"/>
    <dgm:cxn modelId="{85C970DF-4894-4D93-BB23-776E5F4D89B9}" type="presOf" srcId="{37B2A047-83B6-4E8C-AB62-D622FD536074}" destId="{8E72DC49-D9C7-463E-944C-CBD9E27C9DF2}" srcOrd="1" destOrd="0" presId="urn:microsoft.com/office/officeart/2005/8/layout/orgChart1"/>
    <dgm:cxn modelId="{F77C5809-244C-443C-A282-5C118E4D65F6}" type="presOf" srcId="{12626E52-5D1C-445D-A166-E233A309142A}" destId="{4A290161-0858-4AFA-A545-865927B91A47}" srcOrd="0" destOrd="0" presId="urn:microsoft.com/office/officeart/2005/8/layout/orgChart1"/>
    <dgm:cxn modelId="{FAC1DBCB-9954-4CF7-98A6-1D033FA01509}" srcId="{9886A911-815C-44D1-B2C5-394BE937213D}" destId="{37B2A047-83B6-4E8C-AB62-D622FD536074}" srcOrd="3" destOrd="0" parTransId="{2335EBA7-8C92-4625-ADB3-6FB59AE74D10}" sibTransId="{84A86D52-9B41-42BC-B4C5-FFE249805537}"/>
    <dgm:cxn modelId="{AF97043B-0AF1-4BB7-8498-31F84D023E94}" type="presOf" srcId="{12626E52-5D1C-445D-A166-E233A309142A}" destId="{16F40F3F-6507-4E83-8332-1123945E04E2}" srcOrd="1" destOrd="0" presId="urn:microsoft.com/office/officeart/2005/8/layout/orgChart1"/>
    <dgm:cxn modelId="{77518A70-A7CA-4D0B-903D-9718F670161F}" type="presOf" srcId="{9886A911-815C-44D1-B2C5-394BE937213D}" destId="{E8C8B03E-904D-47C7-9EF7-438D5728E24E}" srcOrd="1" destOrd="0" presId="urn:microsoft.com/office/officeart/2005/8/layout/orgChart1"/>
    <dgm:cxn modelId="{3947586F-FAAB-461E-81D5-70226F94F8F0}" type="presOf" srcId="{9886A911-815C-44D1-B2C5-394BE937213D}" destId="{E25676B3-61A2-4531-B635-E5F6F4773050}" srcOrd="0" destOrd="0" presId="urn:microsoft.com/office/officeart/2005/8/layout/orgChart1"/>
    <dgm:cxn modelId="{232836A7-6991-435E-962E-DA0A33C2EDE6}" type="presOf" srcId="{37B2A047-83B6-4E8C-AB62-D622FD536074}" destId="{168A9AA8-3082-4143-A37E-3DCD1EAB0585}" srcOrd="0" destOrd="0" presId="urn:microsoft.com/office/officeart/2005/8/layout/orgChart1"/>
    <dgm:cxn modelId="{890D9251-BB19-4469-B87E-9720C4A60AD2}" type="presOf" srcId="{E8921FD2-9BF9-43F6-BDF6-8626FE84CCEA}" destId="{1C18E50C-9420-412E-8732-8275FF31E739}" srcOrd="1" destOrd="0" presId="urn:microsoft.com/office/officeart/2005/8/layout/orgChart1"/>
    <dgm:cxn modelId="{331DEB31-DD6E-49F9-B89F-662E299C1631}" type="presOf" srcId="{C10FF410-6BE0-4FB5-9DE9-EF2B7F114A42}" destId="{73EBE7B1-7829-4E82-A84C-22F34E657508}" srcOrd="0" destOrd="0" presId="urn:microsoft.com/office/officeart/2005/8/layout/orgChart1"/>
    <dgm:cxn modelId="{1B087FD0-5280-4BA5-A4F6-4791F1B10B45}" srcId="{40A68F92-E9F5-45AF-8179-4EFB3F321DB3}" destId="{9886A911-815C-44D1-B2C5-394BE937213D}" srcOrd="0" destOrd="0" parTransId="{4AA56B59-A098-4B4E-A20B-8AB776836B79}" sibTransId="{614945EC-64C1-4C14-B4BF-B1E5C9E7EF35}"/>
    <dgm:cxn modelId="{FA39B8E2-6D4C-4DFB-85A2-9FC63246D529}" type="presOf" srcId="{D9A431D7-65B0-4320-9C7E-E907BE7EA61E}" destId="{45F6D38C-9DD9-405C-8A7D-C9FBE06A8691}" srcOrd="0" destOrd="0" presId="urn:microsoft.com/office/officeart/2005/8/layout/orgChart1"/>
    <dgm:cxn modelId="{F1A15BBF-1E95-411F-B5B4-1B9D3992F3AB}" type="presOf" srcId="{2335EBA7-8C92-4625-ADB3-6FB59AE74D10}" destId="{156FEBA7-C576-4CAF-92BE-ADD1BB1FAF3F}" srcOrd="0" destOrd="0" presId="urn:microsoft.com/office/officeart/2005/8/layout/orgChart1"/>
    <dgm:cxn modelId="{8F7C665E-85D7-4CA1-B91F-67DB88282951}" type="presOf" srcId="{E8E82B00-07EF-4F28-AAEF-58B894DD3E86}" destId="{E463CA65-3DB6-4D17-B02F-3DBDF3D9A8F1}" srcOrd="0" destOrd="0" presId="urn:microsoft.com/office/officeart/2005/8/layout/orgChart1"/>
    <dgm:cxn modelId="{58E3A1DF-A576-4821-9E61-74958F8B5A19}" type="presParOf" srcId="{745675EC-79AA-4FF3-BD28-E8B5F695CF6E}" destId="{DE2661F9-1EE3-4DB7-8549-7070E915B6EB}" srcOrd="0" destOrd="0" presId="urn:microsoft.com/office/officeart/2005/8/layout/orgChart1"/>
    <dgm:cxn modelId="{3DC724FA-C0E0-4C2F-A5E5-D9EEE0384584}" type="presParOf" srcId="{DE2661F9-1EE3-4DB7-8549-7070E915B6EB}" destId="{86AA9780-F25D-4D4E-9EC5-5604ABCA2D0F}" srcOrd="0" destOrd="0" presId="urn:microsoft.com/office/officeart/2005/8/layout/orgChart1"/>
    <dgm:cxn modelId="{A629BC1F-D919-420D-9E29-E4F7B37C5EE4}" type="presParOf" srcId="{86AA9780-F25D-4D4E-9EC5-5604ABCA2D0F}" destId="{E25676B3-61A2-4531-B635-E5F6F4773050}" srcOrd="0" destOrd="0" presId="urn:microsoft.com/office/officeart/2005/8/layout/orgChart1"/>
    <dgm:cxn modelId="{6239AB31-2FAB-4E23-B381-E5DF8C762842}" type="presParOf" srcId="{86AA9780-F25D-4D4E-9EC5-5604ABCA2D0F}" destId="{E8C8B03E-904D-47C7-9EF7-438D5728E24E}" srcOrd="1" destOrd="0" presId="urn:microsoft.com/office/officeart/2005/8/layout/orgChart1"/>
    <dgm:cxn modelId="{9D4B07F3-F6E1-4C80-A26E-C9E128D39B86}" type="presParOf" srcId="{DE2661F9-1EE3-4DB7-8549-7070E915B6EB}" destId="{C1C9FC84-9FA0-4DB4-869F-5904D44B3B7E}" srcOrd="1" destOrd="0" presId="urn:microsoft.com/office/officeart/2005/8/layout/orgChart1"/>
    <dgm:cxn modelId="{A667F286-3973-4B66-8CDC-F0BF985AAD9B}" type="presParOf" srcId="{C1C9FC84-9FA0-4DB4-869F-5904D44B3B7E}" destId="{45F6D38C-9DD9-405C-8A7D-C9FBE06A8691}" srcOrd="0" destOrd="0" presId="urn:microsoft.com/office/officeart/2005/8/layout/orgChart1"/>
    <dgm:cxn modelId="{DF91F760-9FEB-43A8-A4D2-A9889F715E63}" type="presParOf" srcId="{C1C9FC84-9FA0-4DB4-869F-5904D44B3B7E}" destId="{4B20F895-3BF5-486C-9551-F56D889E2D6D}" srcOrd="1" destOrd="0" presId="urn:microsoft.com/office/officeart/2005/8/layout/orgChart1"/>
    <dgm:cxn modelId="{EDFA2625-805B-4BB6-A85B-7DD092B14DAC}" type="presParOf" srcId="{4B20F895-3BF5-486C-9551-F56D889E2D6D}" destId="{A4306160-EDAF-4497-8CA7-B1D9D5DC602A}" srcOrd="0" destOrd="0" presId="urn:microsoft.com/office/officeart/2005/8/layout/orgChart1"/>
    <dgm:cxn modelId="{B667F994-2214-413F-A231-783E2AF69CB1}" type="presParOf" srcId="{A4306160-EDAF-4497-8CA7-B1D9D5DC602A}" destId="{4A290161-0858-4AFA-A545-865927B91A47}" srcOrd="0" destOrd="0" presId="urn:microsoft.com/office/officeart/2005/8/layout/orgChart1"/>
    <dgm:cxn modelId="{3EB105A3-A8FB-4290-A09F-FA44FC188480}" type="presParOf" srcId="{A4306160-EDAF-4497-8CA7-B1D9D5DC602A}" destId="{16F40F3F-6507-4E83-8332-1123945E04E2}" srcOrd="1" destOrd="0" presId="urn:microsoft.com/office/officeart/2005/8/layout/orgChart1"/>
    <dgm:cxn modelId="{CD2F4D36-71E1-47FD-A5C1-E12F0D6C5769}" type="presParOf" srcId="{4B20F895-3BF5-486C-9551-F56D889E2D6D}" destId="{FA6015A6-DC73-4E61-8700-0238FADE9A27}" srcOrd="1" destOrd="0" presId="urn:microsoft.com/office/officeart/2005/8/layout/orgChart1"/>
    <dgm:cxn modelId="{124DBF79-439C-4F5A-9055-8E9AAA8C2122}" type="presParOf" srcId="{4B20F895-3BF5-486C-9551-F56D889E2D6D}" destId="{E987B7AA-B420-44B9-B98E-2908005FDF90}" srcOrd="2" destOrd="0" presId="urn:microsoft.com/office/officeart/2005/8/layout/orgChart1"/>
    <dgm:cxn modelId="{82BF7B04-BCC7-4B52-8EDF-A73A4CA15679}" type="presParOf" srcId="{C1C9FC84-9FA0-4DB4-869F-5904D44B3B7E}" destId="{E6CA6D4B-BACB-49DF-8104-7989DCE69F53}" srcOrd="2" destOrd="0" presId="urn:microsoft.com/office/officeart/2005/8/layout/orgChart1"/>
    <dgm:cxn modelId="{8E92F635-A85E-453B-9DA8-D040E0157D53}" type="presParOf" srcId="{C1C9FC84-9FA0-4DB4-869F-5904D44B3B7E}" destId="{57AD8E5F-3FAE-4327-8CF1-AA62C50B9C4D}" srcOrd="3" destOrd="0" presId="urn:microsoft.com/office/officeart/2005/8/layout/orgChart1"/>
    <dgm:cxn modelId="{06BC3860-87EF-47FF-B8F4-AEA4F9E923DB}" type="presParOf" srcId="{57AD8E5F-3FAE-4327-8CF1-AA62C50B9C4D}" destId="{47F05435-4B7B-43F1-B39F-591BD886266A}" srcOrd="0" destOrd="0" presId="urn:microsoft.com/office/officeart/2005/8/layout/orgChart1"/>
    <dgm:cxn modelId="{2869B67D-DC6A-4E51-AEDD-9A0252B15A07}" type="presParOf" srcId="{47F05435-4B7B-43F1-B39F-591BD886266A}" destId="{C50DABB4-D4B2-43BB-8DEE-375BAE2C8F7B}" srcOrd="0" destOrd="0" presId="urn:microsoft.com/office/officeart/2005/8/layout/orgChart1"/>
    <dgm:cxn modelId="{52FF40AB-3883-4ADD-A618-7246E9EE432F}" type="presParOf" srcId="{47F05435-4B7B-43F1-B39F-591BD886266A}" destId="{021DB559-B306-403E-9A64-D15B24BCCBBF}" srcOrd="1" destOrd="0" presId="urn:microsoft.com/office/officeart/2005/8/layout/orgChart1"/>
    <dgm:cxn modelId="{4B29741A-F0C6-4DEF-B330-70A0557C6818}" type="presParOf" srcId="{57AD8E5F-3FAE-4327-8CF1-AA62C50B9C4D}" destId="{0DAC786A-B53A-4566-AF73-341EA3E34E07}" srcOrd="1" destOrd="0" presId="urn:microsoft.com/office/officeart/2005/8/layout/orgChart1"/>
    <dgm:cxn modelId="{C39F880C-7F7E-432D-B51C-F6C7C2F20E95}" type="presParOf" srcId="{0DAC786A-B53A-4566-AF73-341EA3E34E07}" destId="{984D3AC0-BF35-468D-9A83-7410524FD9C5}" srcOrd="0" destOrd="0" presId="urn:microsoft.com/office/officeart/2005/8/layout/orgChart1"/>
    <dgm:cxn modelId="{A406D3AD-E007-420F-BA2C-49A5C3645425}" type="presParOf" srcId="{0DAC786A-B53A-4566-AF73-341EA3E34E07}" destId="{AC0B2682-6034-4C8B-9BA8-663D974A6052}" srcOrd="1" destOrd="0" presId="urn:microsoft.com/office/officeart/2005/8/layout/orgChart1"/>
    <dgm:cxn modelId="{C6442A78-01D1-4A6F-95E5-2FAD271D3530}" type="presParOf" srcId="{AC0B2682-6034-4C8B-9BA8-663D974A6052}" destId="{5B8A5232-DB7E-4734-8EEA-7F4303C9A1E6}" srcOrd="0" destOrd="0" presId="urn:microsoft.com/office/officeart/2005/8/layout/orgChart1"/>
    <dgm:cxn modelId="{98CA754D-EF75-4217-B2C3-E496599A1A69}" type="presParOf" srcId="{5B8A5232-DB7E-4734-8EEA-7F4303C9A1E6}" destId="{E463CA65-3DB6-4D17-B02F-3DBDF3D9A8F1}" srcOrd="0" destOrd="0" presId="urn:microsoft.com/office/officeart/2005/8/layout/orgChart1"/>
    <dgm:cxn modelId="{1AE1299B-E583-414E-9089-B4B7B389189E}" type="presParOf" srcId="{5B8A5232-DB7E-4734-8EEA-7F4303C9A1E6}" destId="{D9E7A8D6-7220-41FB-8FE8-6E8497C6A88F}" srcOrd="1" destOrd="0" presId="urn:microsoft.com/office/officeart/2005/8/layout/orgChart1"/>
    <dgm:cxn modelId="{6F2ED1C9-CB3D-43D1-807C-A7422DA79EA2}" type="presParOf" srcId="{AC0B2682-6034-4C8B-9BA8-663D974A6052}" destId="{3362B966-AA72-4652-83E3-B2CB2183C885}" srcOrd="1" destOrd="0" presId="urn:microsoft.com/office/officeart/2005/8/layout/orgChart1"/>
    <dgm:cxn modelId="{2DEE5BDD-920D-4016-A9A1-1FA26F343091}" type="presParOf" srcId="{AC0B2682-6034-4C8B-9BA8-663D974A6052}" destId="{B23BD73F-FF6C-4A51-A685-893BD2B844C2}" srcOrd="2" destOrd="0" presId="urn:microsoft.com/office/officeart/2005/8/layout/orgChart1"/>
    <dgm:cxn modelId="{06FC3054-5AC6-4BCC-B3F8-8853099057E9}" type="presParOf" srcId="{57AD8E5F-3FAE-4327-8CF1-AA62C50B9C4D}" destId="{4ACD81FE-FD13-49B2-A49F-64F8C0155D06}" srcOrd="2" destOrd="0" presId="urn:microsoft.com/office/officeart/2005/8/layout/orgChart1"/>
    <dgm:cxn modelId="{517951E8-6DDD-43E8-8BEB-631406803162}" type="presParOf" srcId="{C1C9FC84-9FA0-4DB4-869F-5904D44B3B7E}" destId="{73EBE7B1-7829-4E82-A84C-22F34E657508}" srcOrd="4" destOrd="0" presId="urn:microsoft.com/office/officeart/2005/8/layout/orgChart1"/>
    <dgm:cxn modelId="{561FD393-66ED-4BEF-84C1-932B1BBD8CA2}" type="presParOf" srcId="{C1C9FC84-9FA0-4DB4-869F-5904D44B3B7E}" destId="{69532F1B-D72C-4153-9B6D-EBFF6414730E}" srcOrd="5" destOrd="0" presId="urn:microsoft.com/office/officeart/2005/8/layout/orgChart1"/>
    <dgm:cxn modelId="{D790D5AD-BB9F-400C-B4D1-34CD426466B3}" type="presParOf" srcId="{69532F1B-D72C-4153-9B6D-EBFF6414730E}" destId="{367DA336-2706-4CFC-99C6-7648153C3B74}" srcOrd="0" destOrd="0" presId="urn:microsoft.com/office/officeart/2005/8/layout/orgChart1"/>
    <dgm:cxn modelId="{751EE697-4C16-4B34-927E-9EA06BFA1089}" type="presParOf" srcId="{367DA336-2706-4CFC-99C6-7648153C3B74}" destId="{81ECCC8E-9B68-41AC-9C30-B063DD14AF9B}" srcOrd="0" destOrd="0" presId="urn:microsoft.com/office/officeart/2005/8/layout/orgChart1"/>
    <dgm:cxn modelId="{C72B1E4A-3068-4924-860D-B7C845F69B21}" type="presParOf" srcId="{367DA336-2706-4CFC-99C6-7648153C3B74}" destId="{1C18E50C-9420-412E-8732-8275FF31E739}" srcOrd="1" destOrd="0" presId="urn:microsoft.com/office/officeart/2005/8/layout/orgChart1"/>
    <dgm:cxn modelId="{E936FEF1-0DC8-43BB-85A7-30510E360096}" type="presParOf" srcId="{69532F1B-D72C-4153-9B6D-EBFF6414730E}" destId="{A652D026-BC46-4948-8C1A-B52E472B58D2}" srcOrd="1" destOrd="0" presId="urn:microsoft.com/office/officeart/2005/8/layout/orgChart1"/>
    <dgm:cxn modelId="{7B696212-7DC9-4B00-BE77-EDC8ED74512E}" type="presParOf" srcId="{69532F1B-D72C-4153-9B6D-EBFF6414730E}" destId="{B4EE5640-F076-4E67-B689-178CDD8C95AD}" srcOrd="2" destOrd="0" presId="urn:microsoft.com/office/officeart/2005/8/layout/orgChart1"/>
    <dgm:cxn modelId="{854B8524-D3F0-492A-8ABF-CEE6863FFC99}" type="presParOf" srcId="{C1C9FC84-9FA0-4DB4-869F-5904D44B3B7E}" destId="{156FEBA7-C576-4CAF-92BE-ADD1BB1FAF3F}" srcOrd="6" destOrd="0" presId="urn:microsoft.com/office/officeart/2005/8/layout/orgChart1"/>
    <dgm:cxn modelId="{B5530AC0-CBA5-44CB-AD52-62CB0395C376}" type="presParOf" srcId="{C1C9FC84-9FA0-4DB4-869F-5904D44B3B7E}" destId="{68815D7C-4CE6-4274-B157-36D9AC42C7C8}" srcOrd="7" destOrd="0" presId="urn:microsoft.com/office/officeart/2005/8/layout/orgChart1"/>
    <dgm:cxn modelId="{C51E1A17-7447-437C-A69A-EB4EE974F23C}" type="presParOf" srcId="{68815D7C-4CE6-4274-B157-36D9AC42C7C8}" destId="{5267B8FE-E8A1-43A4-AE75-77780321647A}" srcOrd="0" destOrd="0" presId="urn:microsoft.com/office/officeart/2005/8/layout/orgChart1"/>
    <dgm:cxn modelId="{98B46966-7485-435B-9EF9-B0C4E7191379}" type="presParOf" srcId="{5267B8FE-E8A1-43A4-AE75-77780321647A}" destId="{168A9AA8-3082-4143-A37E-3DCD1EAB0585}" srcOrd="0" destOrd="0" presId="urn:microsoft.com/office/officeart/2005/8/layout/orgChart1"/>
    <dgm:cxn modelId="{ACFA5CCF-50CE-4607-91F4-2D3757B3C293}" type="presParOf" srcId="{5267B8FE-E8A1-43A4-AE75-77780321647A}" destId="{8E72DC49-D9C7-463E-944C-CBD9E27C9DF2}" srcOrd="1" destOrd="0" presId="urn:microsoft.com/office/officeart/2005/8/layout/orgChart1"/>
    <dgm:cxn modelId="{05B16622-F06D-4630-8D51-1F63079E2471}" type="presParOf" srcId="{68815D7C-4CE6-4274-B157-36D9AC42C7C8}" destId="{44D66DEB-12CA-46B3-A387-22FEA49434B3}" srcOrd="1" destOrd="0" presId="urn:microsoft.com/office/officeart/2005/8/layout/orgChart1"/>
    <dgm:cxn modelId="{2E3765B9-7499-495A-BB61-CCD44CE7FDFA}" type="presParOf" srcId="{68815D7C-4CE6-4274-B157-36D9AC42C7C8}" destId="{EF289634-1737-428B-A7B5-2EDBD8CFF386}" srcOrd="2" destOrd="0" presId="urn:microsoft.com/office/officeart/2005/8/layout/orgChart1"/>
    <dgm:cxn modelId="{FAC46D91-2974-43D6-AFB1-C7767FB29368}" type="presParOf" srcId="{DE2661F9-1EE3-4DB7-8549-7070E915B6EB}" destId="{801CC9C5-E2D2-4CEE-A2D0-C9E74297ABE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FEBA7-C576-4CAF-92BE-ADD1BB1FAF3F}">
      <dsp:nvSpPr>
        <dsp:cNvPr id="0" name=""/>
        <dsp:cNvSpPr/>
      </dsp:nvSpPr>
      <dsp:spPr>
        <a:xfrm>
          <a:off x="4429155" y="1984695"/>
          <a:ext cx="3420393" cy="1372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555"/>
              </a:lnTo>
              <a:lnTo>
                <a:pt x="3420393" y="1181555"/>
              </a:lnTo>
              <a:lnTo>
                <a:pt x="3420393" y="1372871"/>
              </a:lnTo>
            </a:path>
          </a:pathLst>
        </a:custGeom>
        <a:noFill/>
        <a:ln w="12700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EBE7B1-7829-4E82-A84C-22F34E657508}">
      <dsp:nvSpPr>
        <dsp:cNvPr id="0" name=""/>
        <dsp:cNvSpPr/>
      </dsp:nvSpPr>
      <dsp:spPr>
        <a:xfrm>
          <a:off x="4429155" y="1984695"/>
          <a:ext cx="1125336" cy="1372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555"/>
              </a:lnTo>
              <a:lnTo>
                <a:pt x="1125336" y="1181555"/>
              </a:lnTo>
              <a:lnTo>
                <a:pt x="1125336" y="1372871"/>
              </a:lnTo>
            </a:path>
          </a:pathLst>
        </a:custGeom>
        <a:noFill/>
        <a:ln w="12700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D3AC0-BF35-468D-9A83-7410524FD9C5}">
      <dsp:nvSpPr>
        <dsp:cNvPr id="0" name=""/>
        <dsp:cNvSpPr/>
      </dsp:nvSpPr>
      <dsp:spPr>
        <a:xfrm>
          <a:off x="421773" y="4268592"/>
          <a:ext cx="149723" cy="1258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92"/>
              </a:lnTo>
              <a:lnTo>
                <a:pt x="149723" y="1258992"/>
              </a:lnTo>
            </a:path>
          </a:pathLst>
        </a:custGeom>
        <a:noFill/>
        <a:ln w="12700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CA6D4B-BACB-49DF-8104-7989DCE69F53}">
      <dsp:nvSpPr>
        <dsp:cNvPr id="0" name=""/>
        <dsp:cNvSpPr/>
      </dsp:nvSpPr>
      <dsp:spPr>
        <a:xfrm>
          <a:off x="1251623" y="1984695"/>
          <a:ext cx="3177532" cy="1372871"/>
        </a:xfrm>
        <a:custGeom>
          <a:avLst/>
          <a:gdLst/>
          <a:ahLst/>
          <a:cxnLst/>
          <a:rect l="0" t="0" r="0" b="0"/>
          <a:pathLst>
            <a:path>
              <a:moveTo>
                <a:pt x="3177532" y="0"/>
              </a:moveTo>
              <a:lnTo>
                <a:pt x="3177532" y="1181555"/>
              </a:lnTo>
              <a:lnTo>
                <a:pt x="0" y="1181555"/>
              </a:lnTo>
              <a:lnTo>
                <a:pt x="0" y="1372871"/>
              </a:lnTo>
            </a:path>
          </a:pathLst>
        </a:custGeom>
        <a:noFill/>
        <a:ln w="12700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6D38C-9DD9-405C-8A7D-C9FBE06A8691}">
      <dsp:nvSpPr>
        <dsp:cNvPr id="0" name=""/>
        <dsp:cNvSpPr/>
      </dsp:nvSpPr>
      <dsp:spPr>
        <a:xfrm>
          <a:off x="3411357" y="1984695"/>
          <a:ext cx="1017798" cy="1372871"/>
        </a:xfrm>
        <a:custGeom>
          <a:avLst/>
          <a:gdLst/>
          <a:ahLst/>
          <a:cxnLst/>
          <a:rect l="0" t="0" r="0" b="0"/>
          <a:pathLst>
            <a:path>
              <a:moveTo>
                <a:pt x="1017798" y="0"/>
              </a:moveTo>
              <a:lnTo>
                <a:pt x="1017798" y="1181555"/>
              </a:lnTo>
              <a:lnTo>
                <a:pt x="0" y="1181555"/>
              </a:lnTo>
              <a:lnTo>
                <a:pt x="0" y="1372871"/>
              </a:lnTo>
            </a:path>
          </a:pathLst>
        </a:custGeom>
        <a:noFill/>
        <a:ln w="12700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676B3-61A2-4531-B635-E5F6F4773050}">
      <dsp:nvSpPr>
        <dsp:cNvPr id="0" name=""/>
        <dsp:cNvSpPr/>
      </dsp:nvSpPr>
      <dsp:spPr>
        <a:xfrm>
          <a:off x="2786083" y="714360"/>
          <a:ext cx="3286144" cy="12703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Живопись</a:t>
          </a:r>
          <a:endParaRPr lang="ru-RU" sz="5400" kern="1200" dirty="0"/>
        </a:p>
      </dsp:txBody>
      <dsp:txXfrm>
        <a:off x="2786083" y="714360"/>
        <a:ext cx="3286144" cy="1270335"/>
      </dsp:txXfrm>
    </dsp:sp>
    <dsp:sp modelId="{4A290161-0858-4AFA-A545-865927B91A47}">
      <dsp:nvSpPr>
        <dsp:cNvPr id="0" name=""/>
        <dsp:cNvSpPr/>
      </dsp:nvSpPr>
      <dsp:spPr>
        <a:xfrm>
          <a:off x="2500331" y="3357566"/>
          <a:ext cx="1822052" cy="91102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Реализм</a:t>
          </a:r>
          <a:endParaRPr lang="ru-RU" sz="2800" kern="1200" dirty="0"/>
        </a:p>
      </dsp:txBody>
      <dsp:txXfrm>
        <a:off x="2500331" y="3357566"/>
        <a:ext cx="1822052" cy="911026"/>
      </dsp:txXfrm>
    </dsp:sp>
    <dsp:sp modelId="{C50DABB4-D4B2-43BB-8DEE-375BAE2C8F7B}">
      <dsp:nvSpPr>
        <dsp:cNvPr id="0" name=""/>
        <dsp:cNvSpPr/>
      </dsp:nvSpPr>
      <dsp:spPr>
        <a:xfrm>
          <a:off x="214310" y="3357566"/>
          <a:ext cx="2074625" cy="91102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Классицизм</a:t>
          </a:r>
          <a:endParaRPr lang="ru-RU" sz="2800" kern="1200" dirty="0"/>
        </a:p>
      </dsp:txBody>
      <dsp:txXfrm>
        <a:off x="214310" y="3357566"/>
        <a:ext cx="2074625" cy="911026"/>
      </dsp:txXfrm>
    </dsp:sp>
    <dsp:sp modelId="{E463CA65-3DB6-4D17-B02F-3DBDF3D9A8F1}">
      <dsp:nvSpPr>
        <dsp:cNvPr id="0" name=""/>
        <dsp:cNvSpPr/>
      </dsp:nvSpPr>
      <dsp:spPr>
        <a:xfrm>
          <a:off x="571496" y="5072072"/>
          <a:ext cx="1822052" cy="91102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Академизм</a:t>
          </a:r>
          <a:endParaRPr lang="ru-RU" sz="2800" kern="1200" dirty="0"/>
        </a:p>
      </dsp:txBody>
      <dsp:txXfrm>
        <a:off x="571496" y="5072072"/>
        <a:ext cx="1822052" cy="911026"/>
      </dsp:txXfrm>
    </dsp:sp>
    <dsp:sp modelId="{81ECCC8E-9B68-41AC-9C30-B063DD14AF9B}">
      <dsp:nvSpPr>
        <dsp:cNvPr id="0" name=""/>
        <dsp:cNvSpPr/>
      </dsp:nvSpPr>
      <dsp:spPr>
        <a:xfrm>
          <a:off x="4643465" y="3357566"/>
          <a:ext cx="1822052" cy="91102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Романтизм</a:t>
          </a:r>
          <a:endParaRPr lang="ru-RU" sz="2800" kern="1200" dirty="0"/>
        </a:p>
      </dsp:txBody>
      <dsp:txXfrm>
        <a:off x="4643465" y="3357566"/>
        <a:ext cx="1822052" cy="911026"/>
      </dsp:txXfrm>
    </dsp:sp>
    <dsp:sp modelId="{168A9AA8-3082-4143-A37E-3DCD1EAB0585}">
      <dsp:nvSpPr>
        <dsp:cNvPr id="0" name=""/>
        <dsp:cNvSpPr/>
      </dsp:nvSpPr>
      <dsp:spPr>
        <a:xfrm>
          <a:off x="6858043" y="3357566"/>
          <a:ext cx="1983012" cy="91102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Импрессионизм </a:t>
          </a:r>
          <a:endParaRPr lang="ru-RU" sz="2100" kern="1200" dirty="0"/>
        </a:p>
      </dsp:txBody>
      <dsp:txXfrm>
        <a:off x="6858043" y="3357566"/>
        <a:ext cx="1983012" cy="911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A0083-8A59-4D37-A5C8-99BB5230F37D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9582C-9EE8-43F6-92CA-38845E831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35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9582C-9EE8-43F6-92CA-38845E8318A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67C7D8D8-D640-472F-B54F-E884D9E4E2B5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96981A2A-1D7D-4678-9F86-21BB4E3975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D8D8-D640-472F-B54F-E884D9E4E2B5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1A2A-1D7D-4678-9F86-21BB4E397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D8D8-D640-472F-B54F-E884D9E4E2B5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1A2A-1D7D-4678-9F86-21BB4E397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D8D8-D640-472F-B54F-E884D9E4E2B5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1A2A-1D7D-4678-9F86-21BB4E397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D8D8-D640-472F-B54F-E884D9E4E2B5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1A2A-1D7D-4678-9F86-21BB4E397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D8D8-D640-472F-B54F-E884D9E4E2B5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1A2A-1D7D-4678-9F86-21BB4E397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D8D8-D640-472F-B54F-E884D9E4E2B5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1A2A-1D7D-4678-9F86-21BB4E397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D8D8-D640-472F-B54F-E884D9E4E2B5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1A2A-1D7D-4678-9F86-21BB4E397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D8D8-D640-472F-B54F-E884D9E4E2B5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1A2A-1D7D-4678-9F86-21BB4E397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D8D8-D640-472F-B54F-E884D9E4E2B5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1A2A-1D7D-4678-9F86-21BB4E397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ru-RU" sz="2000" smtClean="0"/>
              <a:t>Вставка рисунка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D8D8-D640-472F-B54F-E884D9E4E2B5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1A2A-1D7D-4678-9F86-21BB4E397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67C7D8D8-D640-472F-B54F-E884D9E4E2B5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ru-RU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96981A2A-1D7D-4678-9F86-21BB4E397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43302" y="785794"/>
            <a:ext cx="5700698" cy="2357454"/>
          </a:xfrm>
        </p:spPr>
        <p:txBody>
          <a:bodyPr/>
          <a:lstStyle/>
          <a:p>
            <a:r>
              <a:rPr lang="ru-RU" sz="7200" dirty="0" smtClean="0"/>
              <a:t>Живопись России 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3500438"/>
            <a:ext cx="4000496" cy="1967089"/>
          </a:xfrm>
        </p:spPr>
        <p:txBody>
          <a:bodyPr/>
          <a:lstStyle/>
          <a:p>
            <a:r>
              <a:rPr sz="3600" smtClean="0"/>
              <a:t>XIX </a:t>
            </a:r>
            <a:r>
              <a:rPr lang="ru-RU" sz="3600" dirty="0" smtClean="0"/>
              <a:t>ст.</a:t>
            </a:r>
            <a:endParaRPr sz="3600" smtClean="0"/>
          </a:p>
          <a:p>
            <a:pPr algn="l"/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04664"/>
            <a:ext cx="3714744" cy="3024336"/>
          </a:xfrm>
        </p:spPr>
        <p:txBody>
          <a:bodyPr>
            <a:noAutofit/>
          </a:bodyPr>
          <a:lstStyle/>
          <a:p>
            <a:r>
              <a:rPr lang="ru-RU" sz="6000" dirty="0"/>
              <a:t>Илья </a:t>
            </a:r>
            <a:r>
              <a:rPr lang="ru-RU" sz="6000" dirty="0" smtClean="0"/>
              <a:t>Репин</a:t>
            </a:r>
            <a:br>
              <a:rPr lang="ru-RU" sz="6000" dirty="0" smtClean="0"/>
            </a:br>
            <a:r>
              <a:rPr lang="ru-RU" sz="6000" dirty="0" smtClean="0"/>
              <a:t>1834-1930</a:t>
            </a:r>
            <a:endParaRPr lang="ru-RU" sz="6000" dirty="0"/>
          </a:p>
        </p:txBody>
      </p:sp>
      <p:pic>
        <p:nvPicPr>
          <p:cNvPr id="19458" name="Picture 2" descr="File:REPIN portret REP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947"/>
          <a:stretch>
            <a:fillRect/>
          </a:stretch>
        </p:blipFill>
        <p:spPr bwMode="auto">
          <a:xfrm>
            <a:off x="3929026" y="0"/>
            <a:ext cx="5214974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-5680" y="3861048"/>
            <a:ext cx="3714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400" dirty="0"/>
              <a:t>русский художник-живописец, </a:t>
            </a:r>
            <a:r>
              <a:rPr lang="ru-RU" sz="2400" dirty="0" smtClean="0"/>
              <a:t>мастер портрета</a:t>
            </a:r>
            <a:r>
              <a:rPr lang="ru-RU" sz="2400" dirty="0"/>
              <a:t>, исторических и бытовых </a:t>
            </a:r>
            <a:r>
              <a:rPr lang="ru-RU" sz="2400" dirty="0" smtClean="0"/>
              <a:t>сцен</a:t>
            </a:r>
            <a:r>
              <a:rPr lang="ru-RU" sz="2400" dirty="0" smtClean="0"/>
              <a:t>. Был преподавателем, профессором и ректором Академии художеств. </a:t>
            </a:r>
            <a:endParaRPr lang="ru-RU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le:Ilia Efimovich Repin (1844-1930) - Volga Boatmen (1870-1873).jpg"/>
          <p:cNvPicPr>
            <a:picLocks noChangeAspect="1" noChangeArrowheads="1"/>
          </p:cNvPicPr>
          <p:nvPr/>
        </p:nvPicPr>
        <p:blipFill>
          <a:blip r:embed="rId2" cstate="print"/>
          <a:srcRect l="2343" r="4687"/>
          <a:stretch>
            <a:fillRect/>
          </a:stretch>
        </p:blipFill>
        <p:spPr bwMode="auto">
          <a:xfrm>
            <a:off x="642878" y="2628899"/>
            <a:ext cx="8501122" cy="4229101"/>
          </a:xfrm>
          <a:prstGeom prst="rect">
            <a:avLst/>
          </a:prstGeom>
          <a:noFill/>
        </p:spPr>
      </p:pic>
      <p:pic>
        <p:nvPicPr>
          <p:cNvPr id="3" name="Picture 2" descr="File:Ilia Efimovich Repin (1844-1930) - Volga Boatmen (1870-1873).jpg"/>
          <p:cNvPicPr>
            <a:picLocks noChangeAspect="1" noChangeArrowheads="1"/>
          </p:cNvPicPr>
          <p:nvPr/>
        </p:nvPicPr>
        <p:blipFill>
          <a:blip r:embed="rId2" cstate="print"/>
          <a:srcRect l="73437" r="16406" b="79731"/>
          <a:stretch>
            <a:fillRect/>
          </a:stretch>
        </p:blipFill>
        <p:spPr bwMode="auto">
          <a:xfrm>
            <a:off x="0" y="1071546"/>
            <a:ext cx="2446751" cy="22585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00430" y="135909"/>
            <a:ext cx="461181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Бурлаки на </a:t>
            </a:r>
            <a:r>
              <a:rPr lang="ru-RU" sz="3600" b="1" dirty="0" smtClean="0"/>
              <a:t>Волге</a:t>
            </a:r>
          </a:p>
          <a:p>
            <a:pPr algn="ctr"/>
            <a:r>
              <a:rPr lang="ru-RU" sz="2400" dirty="0" smtClean="0"/>
              <a:t>Картина изображает артель бурлаков во время работы.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1872-1873 </a:t>
            </a:r>
            <a:r>
              <a:rPr lang="ru-RU" sz="2400" dirty="0" smtClean="0"/>
              <a:t>гг.</a:t>
            </a:r>
          </a:p>
          <a:p>
            <a:pPr algn="ctr"/>
            <a:r>
              <a:rPr lang="ru-RU" sz="2400" dirty="0" smtClean="0"/>
              <a:t>Холст, масло </a:t>
            </a:r>
            <a:endParaRPr lang="ru-RU" sz="24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le:REPIN Ivan Terrible&amp;Ivan.jpg"/>
          <p:cNvPicPr>
            <a:picLocks noChangeAspect="1" noChangeArrowheads="1"/>
          </p:cNvPicPr>
          <p:nvPr/>
        </p:nvPicPr>
        <p:blipFill>
          <a:blip r:embed="rId2" cstate="print"/>
          <a:srcRect t="8974" b="3846"/>
          <a:stretch>
            <a:fillRect/>
          </a:stretch>
        </p:blipFill>
        <p:spPr bwMode="auto">
          <a:xfrm>
            <a:off x="735817" y="2123658"/>
            <a:ext cx="7672366" cy="4616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Иван Грозный убивает своего сына </a:t>
            </a:r>
            <a:endParaRPr lang="ru-RU" sz="3600" b="1" dirty="0" smtClean="0"/>
          </a:p>
          <a:p>
            <a:pPr algn="ctr"/>
            <a:r>
              <a:rPr lang="ru-RU" sz="2400" dirty="0" smtClean="0"/>
              <a:t>Картина изображает момент случайного убийства в гневе </a:t>
            </a:r>
          </a:p>
          <a:p>
            <a:pPr algn="ctr"/>
            <a:r>
              <a:rPr lang="ru-RU" sz="2400" dirty="0" smtClean="0"/>
              <a:t>Иваном Грозным своего сына</a:t>
            </a:r>
          </a:p>
          <a:p>
            <a:pPr algn="ctr"/>
            <a:r>
              <a:rPr lang="ru-RU" sz="2400" dirty="0" smtClean="0"/>
              <a:t>1883-1885 </a:t>
            </a:r>
            <a:r>
              <a:rPr lang="ru-RU" sz="2400" dirty="0" smtClean="0"/>
              <a:t>г. </a:t>
            </a:r>
          </a:p>
          <a:p>
            <a:pPr algn="ctr"/>
            <a:r>
              <a:rPr lang="ru-RU" sz="2400" dirty="0" smtClean="0"/>
              <a:t>Холст, масло</a:t>
            </a:r>
            <a:endParaRPr lang="ru-RU" sz="2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3857652" cy="2928958"/>
          </a:xfrm>
        </p:spPr>
        <p:txBody>
          <a:bodyPr>
            <a:normAutofit/>
          </a:bodyPr>
          <a:lstStyle/>
          <a:p>
            <a:r>
              <a:rPr lang="ru-RU" sz="6000" dirty="0"/>
              <a:t>Иван </a:t>
            </a:r>
            <a:r>
              <a:rPr lang="ru-RU" sz="6000" dirty="0" smtClean="0"/>
              <a:t>Крамской</a:t>
            </a:r>
            <a:br>
              <a:rPr lang="ru-RU" sz="6000" dirty="0" smtClean="0"/>
            </a:br>
            <a:r>
              <a:rPr lang="ru-RU" sz="6000" dirty="0" smtClean="0"/>
              <a:t>1837-1887</a:t>
            </a:r>
            <a:endParaRPr lang="ru-RU" sz="6000" dirty="0"/>
          </a:p>
        </p:txBody>
      </p:sp>
      <p:pic>
        <p:nvPicPr>
          <p:cNvPr id="22530" name="Picture 2" descr="http://img-fotki.yandex.ru/get/5707/53496785.6b/0_6a921_f6ce27b5_X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04"/>
          <a:stretch>
            <a:fillRect/>
          </a:stretch>
        </p:blipFill>
        <p:spPr bwMode="auto">
          <a:xfrm>
            <a:off x="4071934" y="0"/>
            <a:ext cx="507206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8983" y="3441680"/>
            <a:ext cx="37862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400" dirty="0"/>
              <a:t>русский живописец </a:t>
            </a:r>
            <a:r>
              <a:rPr lang="ru-RU" sz="2400" dirty="0" smtClean="0"/>
              <a:t>и рисовальщик</a:t>
            </a:r>
            <a:r>
              <a:rPr lang="ru-RU" sz="2400" dirty="0"/>
              <a:t>, мастер жанровой, исторической и портретной живописи; художественный критик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По праву считался идейным лидером, совестью и мозгом передвижничества.</a:t>
            </a:r>
            <a:endParaRPr lang="ru-RU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203848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Неизвестная</a:t>
            </a:r>
          </a:p>
          <a:p>
            <a:pPr algn="ctr"/>
            <a:r>
              <a:rPr lang="ru-RU" sz="2800" dirty="0" smtClean="0"/>
              <a:t>На полотне изображена женщина, проезжающая в открытом экипаже по Аничкову мосту. Она одета по последней моде 1880-х годов и показывает культуру того времени.</a:t>
            </a:r>
          </a:p>
          <a:p>
            <a:pPr algn="ctr"/>
            <a:r>
              <a:rPr lang="ru-RU" sz="2800" dirty="0" smtClean="0"/>
              <a:t>1883 </a:t>
            </a:r>
            <a:r>
              <a:rPr lang="ru-RU" sz="2800" dirty="0" smtClean="0"/>
              <a:t>г.</a:t>
            </a:r>
          </a:p>
          <a:p>
            <a:pPr algn="ctr"/>
            <a:r>
              <a:rPr lang="ru-RU" sz="2800" dirty="0" smtClean="0"/>
              <a:t>Холст, масло</a:t>
            </a:r>
            <a:endParaRPr lang="ru-RU" sz="2800" dirty="0"/>
          </a:p>
          <a:p>
            <a:pPr algn="ctr"/>
            <a:endParaRPr lang="ru-RU" sz="3600" dirty="0"/>
          </a:p>
        </p:txBody>
      </p:sp>
      <p:pic>
        <p:nvPicPr>
          <p:cNvPr id="23554" name="Picture 2" descr="File:Kramskoy Portrait of a Woman.jpg"/>
          <p:cNvPicPr>
            <a:picLocks noChangeAspect="1" noChangeArrowheads="1"/>
          </p:cNvPicPr>
          <p:nvPr/>
        </p:nvPicPr>
        <p:blipFill>
          <a:blip r:embed="rId2" cstate="print"/>
          <a:srcRect l="3984" r="4720"/>
          <a:stretch>
            <a:fillRect/>
          </a:stretch>
        </p:blipFill>
        <p:spPr bwMode="auto">
          <a:xfrm>
            <a:off x="3203848" y="1000108"/>
            <a:ext cx="5797308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le:Inconsolable grief.jpg"/>
          <p:cNvPicPr>
            <a:picLocks noChangeAspect="1" noChangeArrowheads="1"/>
          </p:cNvPicPr>
          <p:nvPr/>
        </p:nvPicPr>
        <p:blipFill>
          <a:blip r:embed="rId2" cstate="print"/>
          <a:srcRect t="2083" b="2083"/>
          <a:stretch>
            <a:fillRect/>
          </a:stretch>
        </p:blipFill>
        <p:spPr bwMode="auto">
          <a:xfrm>
            <a:off x="-1" y="0"/>
            <a:ext cx="469622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96222" y="980728"/>
            <a:ext cx="444777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Неутешное </a:t>
            </a:r>
            <a:r>
              <a:rPr lang="ru-RU" sz="3600" b="1" dirty="0" smtClean="0"/>
              <a:t>горе</a:t>
            </a:r>
          </a:p>
          <a:p>
            <a:pPr algn="ctr"/>
            <a:r>
              <a:rPr lang="ru-RU" sz="2400" dirty="0" smtClean="0"/>
              <a:t>Картина задумана и писалась под впечатлением от личной трагедии, постигшей художника – смерти его младшего сына Марка. На ней изображена скорбящая женщина в траурном  чёрном платье – в её чертах угадывается сходство с женой художника Софьей Николаевной. </a:t>
            </a:r>
          </a:p>
          <a:p>
            <a:pPr algn="ctr"/>
            <a:r>
              <a:rPr lang="ru-RU" sz="2400" dirty="0" smtClean="0"/>
              <a:t>1884 </a:t>
            </a:r>
            <a:r>
              <a:rPr lang="ru-RU" sz="2400" dirty="0" smtClean="0"/>
              <a:t>г.</a:t>
            </a:r>
          </a:p>
          <a:p>
            <a:pPr algn="ctr"/>
            <a:r>
              <a:rPr lang="ru-RU" sz="2400" dirty="0" smtClean="0"/>
              <a:t>Холст, масло </a:t>
            </a:r>
            <a:endParaRPr lang="ru-RU" sz="24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3786214" cy="3000396"/>
          </a:xfrm>
        </p:spPr>
        <p:txBody>
          <a:bodyPr>
            <a:normAutofit/>
          </a:bodyPr>
          <a:lstStyle/>
          <a:p>
            <a:r>
              <a:rPr lang="ru-RU" sz="6000" dirty="0"/>
              <a:t>Василий </a:t>
            </a:r>
            <a:r>
              <a:rPr lang="ru-RU" sz="6000" dirty="0" smtClean="0"/>
              <a:t>Суриков</a:t>
            </a:r>
            <a:br>
              <a:rPr lang="ru-RU" sz="6000" dirty="0" smtClean="0"/>
            </a:br>
            <a:r>
              <a:rPr lang="ru-RU" sz="6000" dirty="0" smtClean="0"/>
              <a:t>1848-1916</a:t>
            </a:r>
            <a:endParaRPr lang="ru-RU" sz="6000" dirty="0"/>
          </a:p>
        </p:txBody>
      </p:sp>
      <p:pic>
        <p:nvPicPr>
          <p:cNvPr id="3076" name="Picture 4" descr="File:SurikovSelfPortrai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798" y="-1"/>
            <a:ext cx="5029201" cy="6858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4071942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400" dirty="0"/>
              <a:t>русский живописец, мастер </a:t>
            </a:r>
            <a:r>
              <a:rPr lang="ru-RU" sz="2400" dirty="0" smtClean="0"/>
              <a:t>масштабных исторических </a:t>
            </a:r>
            <a:r>
              <a:rPr lang="ru-RU" sz="2400" dirty="0"/>
              <a:t>полотен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le:Surikov streltsi.jpg"/>
          <p:cNvPicPr>
            <a:picLocks noChangeAspect="1" noChangeArrowheads="1"/>
          </p:cNvPicPr>
          <p:nvPr/>
        </p:nvPicPr>
        <p:blipFill>
          <a:blip r:embed="rId2" cstate="print"/>
          <a:srcRect t="1350" b="1458"/>
          <a:stretch>
            <a:fillRect/>
          </a:stretch>
        </p:blipFill>
        <p:spPr bwMode="auto">
          <a:xfrm>
            <a:off x="0" y="1"/>
            <a:ext cx="9144000" cy="50720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5214950"/>
            <a:ext cx="489852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/>
              <a:t>Утро стрелецкой </a:t>
            </a:r>
            <a:r>
              <a:rPr lang="ru-RU" sz="3600" b="1" dirty="0" smtClean="0"/>
              <a:t>казни</a:t>
            </a:r>
          </a:p>
          <a:p>
            <a:pPr algn="ctr"/>
            <a:r>
              <a:rPr lang="ru-RU" sz="2400" dirty="0" smtClean="0"/>
              <a:t>1881 г.</a:t>
            </a:r>
          </a:p>
          <a:p>
            <a:pPr algn="ctr"/>
            <a:r>
              <a:rPr lang="ru-RU" sz="2400" dirty="0" smtClean="0"/>
              <a:t>Холст, масло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le:Vasily Surikov - Боярыня Морозова - Google Art Project.jpg"/>
          <p:cNvPicPr>
            <a:picLocks noChangeAspect="1" noChangeArrowheads="1"/>
          </p:cNvPicPr>
          <p:nvPr/>
        </p:nvPicPr>
        <p:blipFill>
          <a:blip r:embed="rId2" cstate="print"/>
          <a:srcRect l="1864" t="-35" r="1557" b="-194"/>
          <a:stretch>
            <a:fillRect/>
          </a:stretch>
        </p:blipFill>
        <p:spPr bwMode="auto">
          <a:xfrm>
            <a:off x="0" y="2000241"/>
            <a:ext cx="9144000" cy="48577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357166"/>
            <a:ext cx="47042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Боярыня Морозова  </a:t>
            </a:r>
          </a:p>
          <a:p>
            <a:pPr algn="ctr"/>
            <a:r>
              <a:rPr lang="ru-RU" sz="2400" dirty="0" smtClean="0"/>
              <a:t>1884-1887 гг.</a:t>
            </a:r>
          </a:p>
          <a:p>
            <a:pPr algn="ctr"/>
            <a:r>
              <a:rPr lang="ru-RU" sz="2400" dirty="0" smtClean="0"/>
              <a:t>Холст, масло </a:t>
            </a:r>
            <a:endParaRPr lang="ru-RU" sz="24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Романтизм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928802"/>
            <a:ext cx="4429156" cy="416877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 Направление в искусстве </a:t>
            </a:r>
          </a:p>
          <a:p>
            <a:pPr algn="ctr">
              <a:buNone/>
            </a:pPr>
            <a:r>
              <a:rPr lang="ru-RU" dirty="0" smtClean="0"/>
              <a:t>в первой половине </a:t>
            </a:r>
          </a:p>
          <a:p>
            <a:pPr algn="ctr">
              <a:buNone/>
            </a:pPr>
            <a:r>
              <a:rPr lang="ru-RU" dirty="0" smtClean="0"/>
              <a:t>XVIII–XIX веках.  Обостренное внимание </a:t>
            </a:r>
          </a:p>
          <a:p>
            <a:pPr algn="ctr">
              <a:buNone/>
            </a:pPr>
            <a:r>
              <a:rPr lang="ru-RU" dirty="0" smtClean="0"/>
              <a:t>к душевному миру человека</a:t>
            </a:r>
            <a:r>
              <a:rPr lang="ru-RU" dirty="0" smtClean="0"/>
              <a:t>. В живописи яркие сюжеты, краски или наоборот – меланхолическое созерцание тонов.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ната\Local Settings\Temporary Internet Files\Content.IE5\LQPIWMRK\MC900331939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3969" y="5071269"/>
            <a:ext cx="1782762" cy="1790700"/>
          </a:xfrm>
          <a:prstGeom prst="rect">
            <a:avLst/>
          </a:prstGeom>
          <a:noFill/>
        </p:spPr>
      </p:pic>
      <p:pic>
        <p:nvPicPr>
          <p:cNvPr id="5" name="Picture 2" descr="C:\Documents and Settings\ната\Local Settings\Temporary Internet Files\Content.IE5\LQPIWMRK\MC900331939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361238" y="5067300"/>
            <a:ext cx="1782762" cy="17907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42844" y="0"/>
          <a:ext cx="885831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ile:Kiprensky self.jpg"/>
          <p:cNvPicPr>
            <a:picLocks noChangeAspect="1" noChangeArrowheads="1"/>
          </p:cNvPicPr>
          <p:nvPr/>
        </p:nvPicPr>
        <p:blipFill>
          <a:blip r:embed="rId2" cstate="print"/>
          <a:srcRect l="1820" r="6458"/>
          <a:stretch>
            <a:fillRect/>
          </a:stretch>
        </p:blipFill>
        <p:spPr bwMode="auto">
          <a:xfrm>
            <a:off x="4214810" y="0"/>
            <a:ext cx="492919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1211" y="3573016"/>
            <a:ext cx="33575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400" dirty="0"/>
              <a:t>русский художник, график и живописец, мастер </a:t>
            </a:r>
            <a:r>
              <a:rPr lang="ru-RU" sz="2400" dirty="0" smtClean="0"/>
              <a:t>портрета, профессор исторической живописи, один из самых лучших портретистов России.</a:t>
            </a:r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57166"/>
            <a:ext cx="4355976" cy="4071966"/>
          </a:xfrm>
        </p:spPr>
        <p:txBody>
          <a:bodyPr>
            <a:normAutofit fontScale="90000"/>
          </a:bodyPr>
          <a:lstStyle/>
          <a:p>
            <a:r>
              <a:rPr lang="ru-RU" sz="6700" dirty="0"/>
              <a:t>Орест </a:t>
            </a:r>
            <a:r>
              <a:rPr lang="ru-RU" sz="6700" dirty="0" smtClean="0"/>
              <a:t>Кипренский</a:t>
            </a:r>
            <a:br>
              <a:rPr lang="ru-RU" sz="6700" dirty="0" smtClean="0"/>
            </a:br>
            <a:r>
              <a:rPr lang="ru-RU" sz="6700" b="0" dirty="0"/>
              <a:t>  </a:t>
            </a:r>
            <a:r>
              <a:rPr lang="ru-RU" sz="6700" b="0" dirty="0" smtClean="0"/>
              <a:t>1782–1836 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rtsait.ru/art/k/kiprenskiy/img/7.jpg"/>
          <p:cNvPicPr>
            <a:picLocks noChangeAspect="1" noChangeArrowheads="1"/>
          </p:cNvPicPr>
          <p:nvPr/>
        </p:nvPicPr>
        <p:blipFill>
          <a:blip r:embed="rId2" cstate="print"/>
          <a:srcRect l="12522" r="3638"/>
          <a:stretch>
            <a:fillRect/>
          </a:stretch>
        </p:blipFill>
        <p:spPr bwMode="auto">
          <a:xfrm>
            <a:off x="3635896" y="0"/>
            <a:ext cx="550810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340768"/>
            <a:ext cx="3635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Девочка в маковом венке с гвоздикой в руке</a:t>
            </a:r>
          </a:p>
          <a:p>
            <a:pPr algn="ctr"/>
            <a:r>
              <a:rPr lang="ru-RU" sz="2400" dirty="0" smtClean="0"/>
              <a:t>1819 г.</a:t>
            </a:r>
          </a:p>
          <a:p>
            <a:pPr algn="ctr"/>
            <a:r>
              <a:rPr lang="ru-RU" sz="2400" dirty="0" smtClean="0"/>
              <a:t>Холст, масло</a:t>
            </a:r>
            <a:endParaRPr lang="ru-RU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artsait.ru/art/k/kiprenskiy/img/23.jpg"/>
          <p:cNvPicPr>
            <a:picLocks noChangeAspect="1" noChangeArrowheads="1"/>
          </p:cNvPicPr>
          <p:nvPr/>
        </p:nvPicPr>
        <p:blipFill>
          <a:blip r:embed="rId2" cstate="print"/>
          <a:srcRect l="6842" r="4353"/>
          <a:stretch>
            <a:fillRect/>
          </a:stretch>
        </p:blipFill>
        <p:spPr bwMode="auto">
          <a:xfrm>
            <a:off x="0" y="0"/>
            <a:ext cx="5184576" cy="68695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92080" y="849457"/>
            <a:ext cx="38519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Портрет Александра Сергеевича Пушкина</a:t>
            </a:r>
            <a:r>
              <a:rPr lang="ru-RU" b="1" dirty="0" smtClean="0"/>
              <a:t> </a:t>
            </a:r>
          </a:p>
          <a:p>
            <a:pPr algn="ctr"/>
            <a:r>
              <a:rPr lang="ru-RU" sz="2400" dirty="0" smtClean="0"/>
              <a:t>Написанный по заказу его друга Дельвига. Это один из мировых шедевров русского искусства.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1827 </a:t>
            </a:r>
            <a:r>
              <a:rPr lang="ru-RU" sz="2400" dirty="0" smtClean="0"/>
              <a:t>г.</a:t>
            </a:r>
            <a:br>
              <a:rPr lang="ru-RU" sz="2400" dirty="0" smtClean="0"/>
            </a:br>
            <a:r>
              <a:rPr lang="ru-RU" sz="2400" dirty="0" smtClean="0"/>
              <a:t>Холст, масло  </a:t>
            </a:r>
            <a:endParaRPr lang="uk-UA" sz="24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4357686" cy="4286280"/>
          </a:xfrm>
        </p:spPr>
        <p:txBody>
          <a:bodyPr>
            <a:normAutofit fontScale="90000"/>
          </a:bodyPr>
          <a:lstStyle/>
          <a:p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ru-RU" sz="6700" dirty="0"/>
              <a:t/>
            </a:r>
            <a:br>
              <a:rPr lang="ru-RU" sz="6700" dirty="0"/>
            </a:br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ru-RU" sz="6700" dirty="0"/>
              <a:t/>
            </a:r>
            <a:br>
              <a:rPr lang="ru-RU" sz="6700" dirty="0"/>
            </a:br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ru-RU" sz="6700" dirty="0"/>
              <a:t/>
            </a:r>
            <a:br>
              <a:rPr lang="ru-RU" sz="6700" dirty="0"/>
            </a:br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ru-RU" sz="6700" dirty="0"/>
              <a:t/>
            </a:r>
            <a:br>
              <a:rPr lang="ru-RU" sz="6700" dirty="0"/>
            </a:br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ru-RU" sz="6700" dirty="0"/>
              <a:t/>
            </a:r>
            <a:br>
              <a:rPr lang="ru-RU" sz="6700" dirty="0"/>
            </a:br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ru-RU" sz="6700" dirty="0"/>
              <a:t/>
            </a:r>
            <a:br>
              <a:rPr lang="ru-RU" sz="6700" dirty="0"/>
            </a:br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ru-RU" sz="6300" dirty="0" smtClean="0"/>
              <a:t>Иван </a:t>
            </a:r>
            <a:br>
              <a:rPr lang="ru-RU" sz="6300" dirty="0" smtClean="0"/>
            </a:br>
            <a:r>
              <a:rPr lang="ru-RU" sz="6300" dirty="0" smtClean="0"/>
              <a:t>Айвазовский </a:t>
            </a:r>
            <a:br>
              <a:rPr lang="ru-RU" sz="6300" dirty="0" smtClean="0"/>
            </a:br>
            <a:r>
              <a:rPr lang="ru-RU" sz="6300" dirty="0" smtClean="0"/>
              <a:t>1817 – 1900 </a:t>
            </a:r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1746" name="Picture 2" descr="File:Aivazovsky portrait by Tyran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230" r="2901"/>
          <a:stretch>
            <a:fillRect/>
          </a:stretch>
        </p:blipFill>
        <p:spPr bwMode="auto">
          <a:xfrm>
            <a:off x="4571968" y="0"/>
            <a:ext cx="457203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3500438"/>
            <a:ext cx="40702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всемирно известный </a:t>
            </a:r>
            <a:r>
              <a:rPr lang="ru-RU" sz="2400" dirty="0" smtClean="0"/>
              <a:t>русский</a:t>
            </a:r>
            <a:r>
              <a:rPr lang="ru-RU" sz="2400" baseline="30000" dirty="0"/>
              <a:t> </a:t>
            </a:r>
            <a:r>
              <a:rPr lang="ru-RU" sz="2400" dirty="0" smtClean="0"/>
              <a:t>художник-маринист</a:t>
            </a:r>
            <a:r>
              <a:rPr lang="ru-RU" sz="2400" dirty="0"/>
              <a:t>, баталист, </a:t>
            </a:r>
            <a:endParaRPr lang="ru-RU" sz="2400" dirty="0" smtClean="0"/>
          </a:p>
          <a:p>
            <a:pPr algn="ctr"/>
            <a:r>
              <a:rPr lang="ru-RU" sz="2400" dirty="0" smtClean="0"/>
              <a:t>коллекционер</a:t>
            </a:r>
            <a:r>
              <a:rPr lang="ru-RU" sz="2400" dirty="0"/>
              <a:t>, </a:t>
            </a:r>
            <a:r>
              <a:rPr lang="ru-RU" sz="2400" dirty="0" smtClean="0"/>
              <a:t>меценат,</a:t>
            </a:r>
            <a:br>
              <a:rPr lang="ru-RU" sz="2400" dirty="0" smtClean="0"/>
            </a:br>
            <a:r>
              <a:rPr lang="ru-RU" sz="2400" dirty="0" smtClean="0"/>
              <a:t>профессор Петербургской Академии художеств.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ile:Aivazovsky, Brig Mercury Attacked by Two Turkish Ships 18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5"/>
            <a:ext cx="9144000" cy="47251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1100" spc="-150" dirty="0" smtClean="0"/>
              <a:t>Бриг «Меркурий», атакованный двумя турецкими кораблями</a:t>
            </a:r>
          </a:p>
          <a:p>
            <a:pPr algn="ctr"/>
            <a:r>
              <a:rPr lang="ru-RU" sz="2400" kern="1100" spc="-150" dirty="0" smtClean="0"/>
              <a:t>На  картине  увековечен  бой  российского  брига  «Меркурий»  с  турецкими линейными  кораблями  «</a:t>
            </a:r>
            <a:r>
              <a:rPr lang="ru-RU" sz="2400" kern="1100" spc="-150" dirty="0" err="1" smtClean="0"/>
              <a:t>Селимие</a:t>
            </a:r>
            <a:r>
              <a:rPr lang="ru-RU" sz="2400" kern="1100" spc="-150" dirty="0" smtClean="0"/>
              <a:t>»  и  «Реал-бей»</a:t>
            </a:r>
            <a:endParaRPr lang="ru-RU" sz="2400" kern="1100" spc="-150" dirty="0"/>
          </a:p>
          <a:p>
            <a:pPr algn="ctr"/>
            <a:r>
              <a:rPr lang="ru-RU" sz="2400" kern="1100" spc="-150" dirty="0" smtClean="0"/>
              <a:t>1892 </a:t>
            </a:r>
            <a:r>
              <a:rPr lang="ru-RU" sz="2400" kern="1100" spc="-150" dirty="0" smtClean="0"/>
              <a:t>г.</a:t>
            </a:r>
            <a:endParaRPr lang="ru-RU" sz="2400" kern="1100" spc="-150" dirty="0"/>
          </a:p>
          <a:p>
            <a:pPr algn="ctr"/>
            <a:r>
              <a:rPr lang="ru-RU" sz="2400" kern="1100" spc="-150" dirty="0" smtClean="0"/>
              <a:t>Холст, </a:t>
            </a:r>
            <a:r>
              <a:rPr lang="ru-RU" sz="2400" kern="1100" spc="-150" dirty="0" smtClean="0"/>
              <a:t>масло</a:t>
            </a:r>
            <a:endParaRPr lang="ru-RU" sz="2400" kern="1100" spc="-150" dirty="0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ile:Aivazovsky, Ivan - The Ninth Wave.jpg"/>
          <p:cNvPicPr>
            <a:picLocks noChangeAspect="1" noChangeArrowheads="1"/>
          </p:cNvPicPr>
          <p:nvPr/>
        </p:nvPicPr>
        <p:blipFill>
          <a:blip r:embed="rId2" cstate="print"/>
          <a:srcRect t="7102"/>
          <a:stretch>
            <a:fillRect/>
          </a:stretch>
        </p:blipFill>
        <p:spPr bwMode="auto">
          <a:xfrm>
            <a:off x="0" y="0"/>
            <a:ext cx="9144000" cy="473434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327" y="4734342"/>
            <a:ext cx="91453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Девятый </a:t>
            </a:r>
            <a:r>
              <a:rPr lang="ru-RU" sz="3600" b="1" dirty="0" smtClean="0"/>
              <a:t>вал </a:t>
            </a:r>
          </a:p>
          <a:p>
            <a:pPr algn="ctr"/>
            <a:r>
              <a:rPr lang="ru-RU" sz="2400" dirty="0" smtClean="0"/>
              <a:t>Изображает море после сильнейшего ночного шторма людей, потерпевших кораблекрушение.</a:t>
            </a:r>
            <a:endParaRPr lang="ru-RU" sz="2400" dirty="0" smtClean="0"/>
          </a:p>
          <a:p>
            <a:pPr algn="ctr"/>
            <a:r>
              <a:rPr lang="ru-RU" sz="2400" dirty="0" smtClean="0"/>
              <a:t>1850 </a:t>
            </a:r>
            <a:r>
              <a:rPr lang="ru-RU" sz="2400" dirty="0" smtClean="0"/>
              <a:t>г.</a:t>
            </a:r>
          </a:p>
          <a:p>
            <a:pPr algn="ctr"/>
            <a:r>
              <a:rPr lang="ru-RU" sz="2400" dirty="0" smtClean="0"/>
              <a:t>Холст, масло </a:t>
            </a:r>
            <a:endParaRPr lang="ru-RU" sz="24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/>
              <a:t>Импрессионизм</a:t>
            </a:r>
            <a:r>
              <a:rPr lang="ru-RU" sz="6600" dirty="0"/>
              <a:t> </a:t>
            </a:r>
            <a:endParaRPr lang="uk-UA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484784"/>
            <a:ext cx="525658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Направление в  искусстве последней трети XIX — начала XX веков, зародившееся во Франции. Его представители   стремились наиболее естественно запечатлеть реальный мир в его подвижности и  передать свои   впечатления.</a:t>
            </a:r>
            <a:endParaRPr lang="uk-UA" dirty="0"/>
          </a:p>
        </p:txBody>
      </p:sp>
      <p:pic>
        <p:nvPicPr>
          <p:cNvPr id="4" name="Picture 2" descr="C:\Documents and Settings\ната\Local Settings\Temporary Internet Files\Content.IE5\LQPIWMRK\MC900331939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361238" y="5067300"/>
            <a:ext cx="1782762" cy="1790700"/>
          </a:xfrm>
          <a:prstGeom prst="rect">
            <a:avLst/>
          </a:prstGeom>
          <a:noFill/>
        </p:spPr>
      </p:pic>
      <p:pic>
        <p:nvPicPr>
          <p:cNvPr id="5" name="Picture 2" descr="C:\Documents and Settings\ната\Local Settings\Temporary Internet Files\Content.IE5\LQPIWMRK\MC900331939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3969" y="5071269"/>
            <a:ext cx="1782762" cy="17907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le:Portrait of Konstantin Korovin.jpg"/>
          <p:cNvPicPr>
            <a:picLocks noChangeAspect="1" noChangeArrowheads="1"/>
          </p:cNvPicPr>
          <p:nvPr/>
        </p:nvPicPr>
        <p:blipFill>
          <a:blip r:embed="rId2" cstate="print"/>
          <a:srcRect l="4082" r="3392"/>
          <a:stretch>
            <a:fillRect/>
          </a:stretch>
        </p:blipFill>
        <p:spPr bwMode="auto">
          <a:xfrm>
            <a:off x="4247456" y="0"/>
            <a:ext cx="4896544" cy="683180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836712"/>
            <a:ext cx="4392488" cy="3268216"/>
          </a:xfrm>
        </p:spPr>
        <p:txBody>
          <a:bodyPr>
            <a:noAutofit/>
          </a:bodyPr>
          <a:lstStyle/>
          <a:p>
            <a:r>
              <a:rPr lang="vi-VN" sz="5400" dirty="0"/>
              <a:t>Констант</a:t>
            </a:r>
            <a:r>
              <a:rPr lang="ru-RU" sz="5400" dirty="0"/>
              <a:t>и</a:t>
            </a:r>
            <a:r>
              <a:rPr lang="vi-VN" sz="5400" dirty="0"/>
              <a:t>н </a:t>
            </a:r>
            <a:r>
              <a:rPr lang="ru-RU" sz="5400" dirty="0"/>
              <a:t> </a:t>
            </a:r>
            <a:r>
              <a:rPr lang="vi-VN" sz="5400" dirty="0"/>
              <a:t>Кор</a:t>
            </a:r>
            <a:r>
              <a:rPr lang="ru-RU" sz="5400" dirty="0"/>
              <a:t>о</a:t>
            </a:r>
            <a:r>
              <a:rPr lang="vi-VN" sz="5400" dirty="0"/>
              <a:t>вин</a:t>
            </a:r>
            <a:r>
              <a:rPr lang="ru-RU" sz="5400" dirty="0"/>
              <a:t>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1861-1939</a:t>
            </a:r>
            <a:r>
              <a:rPr lang="ru-RU" sz="6000" dirty="0"/>
              <a:t/>
            </a:r>
            <a:br>
              <a:rPr lang="ru-RU" sz="6000" dirty="0"/>
            </a:br>
            <a:endParaRPr lang="uk-UA" sz="6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1485" y="3417643"/>
            <a:ext cx="33843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выдающийся русский живописец, театральный художник и педагог. </a:t>
            </a:r>
            <a:r>
              <a:rPr lang="ru-RU" sz="2400" dirty="0" smtClean="0"/>
              <a:t>Он активно занимался вопросами сохранения памятников искусства, сотрудничая с театром.</a:t>
            </a:r>
            <a:endParaRPr lang="uk-UA" sz="2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16216" y="982854"/>
            <a:ext cx="24837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За чайным </a:t>
            </a:r>
            <a:r>
              <a:rPr lang="ru-RU" sz="3600" b="1" dirty="0" smtClean="0"/>
              <a:t>столом</a:t>
            </a:r>
            <a:endParaRPr lang="ru-RU" sz="3600" b="1" dirty="0" smtClean="0"/>
          </a:p>
          <a:p>
            <a:pPr algn="ctr"/>
            <a:r>
              <a:rPr lang="ru-RU" sz="2400" dirty="0" smtClean="0"/>
              <a:t>На картине изображены две неразлучные подруги- Мария и Елена, знакомые художника.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1888 </a:t>
            </a:r>
            <a:r>
              <a:rPr lang="ru-RU" sz="2400" dirty="0" smtClean="0"/>
              <a:t>г.</a:t>
            </a:r>
          </a:p>
          <a:p>
            <a:pPr algn="ctr"/>
            <a:r>
              <a:rPr lang="ru-RU" sz="2400" dirty="0" smtClean="0"/>
              <a:t>Холст, масло </a:t>
            </a:r>
            <a:endParaRPr lang="uk-UA" sz="2400" dirty="0"/>
          </a:p>
        </p:txBody>
      </p:sp>
      <p:pic>
        <p:nvPicPr>
          <p:cNvPr id="14339" name="Picture 3" descr="http://easternorigins.com/wp-content/uploads/2012/05/img4fa0367d6a7e2.jpg"/>
          <p:cNvPicPr>
            <a:picLocks noChangeAspect="1" noChangeArrowheads="1"/>
          </p:cNvPicPr>
          <p:nvPr/>
        </p:nvPicPr>
        <p:blipFill>
          <a:blip r:embed="rId2" cstate="print"/>
          <a:srcRect l="2769" r="11547"/>
          <a:stretch>
            <a:fillRect/>
          </a:stretch>
        </p:blipFill>
        <p:spPr bwMode="auto">
          <a:xfrm>
            <a:off x="0" y="1357"/>
            <a:ext cx="6336704" cy="685664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ile:Korovin Paper Lanterns.jpg"/>
          <p:cNvPicPr>
            <a:picLocks noChangeAspect="1" noChangeArrowheads="1"/>
          </p:cNvPicPr>
          <p:nvPr/>
        </p:nvPicPr>
        <p:blipFill>
          <a:blip r:embed="rId2" cstate="print"/>
          <a:srcRect t="3808" b="2551"/>
          <a:stretch>
            <a:fillRect/>
          </a:stretch>
        </p:blipFill>
        <p:spPr bwMode="auto">
          <a:xfrm>
            <a:off x="2915816" y="0"/>
            <a:ext cx="332354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7960" y="889843"/>
            <a:ext cx="2699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Бумажные </a:t>
            </a:r>
            <a:r>
              <a:rPr lang="ru-RU" sz="3600" b="1" dirty="0" smtClean="0"/>
              <a:t>фонари</a:t>
            </a:r>
          </a:p>
          <a:p>
            <a:pPr algn="ctr"/>
            <a:r>
              <a:rPr lang="ru-RU" sz="2800" dirty="0" smtClean="0"/>
              <a:t>На картине изображена молодая женщина, которая зажигает разноцветные бумажные фонарики.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39360" y="1844824"/>
            <a:ext cx="29046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Считается, что художник изобразил свою будущую жену Анну Яковлевну </a:t>
            </a:r>
            <a:r>
              <a:rPr lang="ru-RU" sz="2400" dirty="0" err="1" smtClean="0"/>
              <a:t>Фидлер</a:t>
            </a:r>
            <a:r>
              <a:rPr lang="ru-RU" sz="2400" dirty="0" smtClean="0"/>
              <a:t>.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1996 </a:t>
            </a:r>
            <a:r>
              <a:rPr lang="ru-RU" sz="2400" dirty="0" smtClean="0"/>
              <a:t>г.</a:t>
            </a:r>
          </a:p>
          <a:p>
            <a:pPr algn="ctr"/>
            <a:r>
              <a:rPr lang="ru-RU" sz="2400" dirty="0" smtClean="0"/>
              <a:t>Холст, масло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4929222" cy="1143000"/>
          </a:xfrm>
        </p:spPr>
        <p:txBody>
          <a:bodyPr>
            <a:normAutofit/>
          </a:bodyPr>
          <a:lstStyle/>
          <a:p>
            <a:r>
              <a:rPr lang="ru-RU" sz="5900" dirty="0" smtClean="0"/>
              <a:t>Классицизм </a:t>
            </a:r>
            <a:endParaRPr lang="ru-RU" sz="5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988841"/>
            <a:ext cx="5957590" cy="4536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900" dirty="0" smtClean="0"/>
              <a:t>Направление конца </a:t>
            </a:r>
            <a:r>
              <a:rPr lang="en-US" sz="2900" dirty="0" smtClean="0"/>
              <a:t>XVI</a:t>
            </a:r>
            <a:r>
              <a:rPr lang="ru-RU" sz="2900" dirty="0" smtClean="0"/>
              <a:t> – начала </a:t>
            </a:r>
            <a:r>
              <a:rPr lang="en-US" sz="2900" dirty="0" smtClean="0"/>
              <a:t>XIX</a:t>
            </a:r>
            <a:r>
              <a:rPr lang="ru-RU" sz="2900" dirty="0" smtClean="0"/>
              <a:t>. </a:t>
            </a:r>
            <a:r>
              <a:rPr lang="ru-RU" sz="2900" dirty="0" smtClean="0"/>
              <a:t>Главенствует </a:t>
            </a:r>
            <a:r>
              <a:rPr lang="ru-RU" sz="2900" dirty="0" smtClean="0"/>
              <a:t>разум над чувствами. Отрицательные стороны </a:t>
            </a:r>
            <a:r>
              <a:rPr lang="ru-RU" sz="2900" dirty="0" smtClean="0"/>
              <a:t>классицизма проявлялись </a:t>
            </a:r>
            <a:r>
              <a:rPr lang="ru-RU" sz="2900" dirty="0" smtClean="0"/>
              <a:t>в    академизме</a:t>
            </a:r>
            <a:r>
              <a:rPr lang="ru-RU" sz="2900" dirty="0" smtClean="0"/>
              <a:t>. Характерны:</a:t>
            </a:r>
            <a:br>
              <a:rPr lang="ru-RU" sz="2900" dirty="0" smtClean="0"/>
            </a:br>
            <a:r>
              <a:rPr lang="ru-RU" sz="2900" dirty="0" smtClean="0"/>
              <a:t>упорядоченность, соразмерность частей, симметрия. Сюжеты взяты из античной мифологии и истории.</a:t>
            </a:r>
            <a:endParaRPr lang="ru-RU" sz="2900" dirty="0"/>
          </a:p>
        </p:txBody>
      </p:sp>
      <p:pic>
        <p:nvPicPr>
          <p:cNvPr id="4" name="Picture 2" descr="C:\Documents and Settings\ната\Local Settings\Temporary Internet Files\Content.IE5\LQPIWMRK\MC900331939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3969" y="5071269"/>
            <a:ext cx="1782762" cy="1790700"/>
          </a:xfrm>
          <a:prstGeom prst="rect">
            <a:avLst/>
          </a:prstGeom>
          <a:noFill/>
        </p:spPr>
      </p:pic>
      <p:pic>
        <p:nvPicPr>
          <p:cNvPr id="5" name="Picture 2" descr="C:\Documents and Settings\ната\Local Settings\Temporary Internet Files\Content.IE5\LQPIWMRK\MC900331939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361238" y="5067300"/>
            <a:ext cx="1782762" cy="17907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692696"/>
            <a:ext cx="3816424" cy="2736304"/>
          </a:xfrm>
        </p:spPr>
        <p:txBody>
          <a:bodyPr>
            <a:noAutofit/>
          </a:bodyPr>
          <a:lstStyle/>
          <a:p>
            <a:r>
              <a:rPr lang="ru-RU" sz="6000" dirty="0"/>
              <a:t>Валентин </a:t>
            </a:r>
            <a:r>
              <a:rPr lang="ru-RU" sz="6000" dirty="0" smtClean="0"/>
              <a:t>Серов</a:t>
            </a:r>
            <a:br>
              <a:rPr lang="ru-RU" sz="6000" dirty="0" smtClean="0"/>
            </a:br>
            <a:r>
              <a:rPr lang="ru-RU" sz="6000" dirty="0" smtClean="0"/>
              <a:t>1865-1911</a:t>
            </a:r>
            <a:endParaRPr lang="uk-UA" sz="6000" dirty="0"/>
          </a:p>
        </p:txBody>
      </p:sp>
      <p:pic>
        <p:nvPicPr>
          <p:cNvPr id="1026" name="Picture 2" descr="File:Serov Self.jpg"/>
          <p:cNvPicPr>
            <a:picLocks noChangeAspect="1" noChangeArrowheads="1"/>
          </p:cNvPicPr>
          <p:nvPr/>
        </p:nvPicPr>
        <p:blipFill>
          <a:blip r:embed="rId2" cstate="print"/>
          <a:srcRect l="2721" r="6113"/>
          <a:stretch>
            <a:fillRect/>
          </a:stretch>
        </p:blipFill>
        <p:spPr bwMode="auto">
          <a:xfrm>
            <a:off x="4319464" y="0"/>
            <a:ext cx="4824536" cy="68579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4005064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русский живописец и график, мастер портрета.</a:t>
            </a:r>
            <a:endParaRPr lang="uk-UA" sz="24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ile:Walentin Alexandrowitsch Serow Girl with Peaches.jpg"/>
          <p:cNvPicPr>
            <a:picLocks noChangeAspect="1" noChangeArrowheads="1"/>
          </p:cNvPicPr>
          <p:nvPr/>
        </p:nvPicPr>
        <p:blipFill>
          <a:blip r:embed="rId2" cstate="print"/>
          <a:srcRect l="1775" r="5597"/>
          <a:stretch>
            <a:fillRect/>
          </a:stretch>
        </p:blipFill>
        <p:spPr bwMode="auto">
          <a:xfrm>
            <a:off x="0" y="0"/>
            <a:ext cx="529208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64088" y="1556792"/>
            <a:ext cx="3779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Девочка с персиками</a:t>
            </a:r>
          </a:p>
          <a:p>
            <a:pPr algn="ctr"/>
            <a:r>
              <a:rPr lang="ru-RU" sz="2400" dirty="0" smtClean="0"/>
              <a:t>1887</a:t>
            </a:r>
          </a:p>
          <a:p>
            <a:pPr algn="ctr"/>
            <a:r>
              <a:rPr lang="ru-RU" sz="2400" dirty="0" smtClean="0"/>
              <a:t>холст, масло</a:t>
            </a:r>
            <a:endParaRPr lang="uk-UA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upload.wikimedia.org/wikipedia/commons/5/55/Girl_in_the_Sunlight._Portrait_of_Maria_Simonovich._1888._Oil_on_canvas._The_Tretyakov_Gallery%2C_Moscow%2C_Russia..jpg?uselang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-34629"/>
            <a:ext cx="5004048" cy="689262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772816"/>
            <a:ext cx="41399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Девушка, освещённая солнцем</a:t>
            </a:r>
          </a:p>
          <a:p>
            <a:pPr algn="ctr"/>
            <a:r>
              <a:rPr lang="ru-RU" sz="2400" dirty="0" smtClean="0"/>
              <a:t>1888 г.</a:t>
            </a:r>
          </a:p>
          <a:p>
            <a:pPr algn="ctr"/>
            <a:r>
              <a:rPr lang="ru-RU" sz="2400" dirty="0" smtClean="0"/>
              <a:t>холст, масло</a:t>
            </a:r>
            <a:endParaRPr lang="uk-UA" sz="24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Monotype Corsiva" pitchFamily="66" charset="0"/>
              </a:rPr>
              <a:t>Спасибо за внимание</a:t>
            </a:r>
            <a:endParaRPr lang="ru-RU" sz="8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3714776" cy="2786082"/>
          </a:xfrm>
        </p:spPr>
        <p:txBody>
          <a:bodyPr>
            <a:noAutofit/>
          </a:bodyPr>
          <a:lstStyle/>
          <a:p>
            <a:r>
              <a:rPr lang="ru-RU" sz="6000" dirty="0"/>
              <a:t>Карл </a:t>
            </a:r>
            <a:r>
              <a:rPr lang="ru-RU" sz="6000" dirty="0" smtClean="0"/>
              <a:t>Брюллов</a:t>
            </a:r>
            <a:br>
              <a:rPr lang="ru-RU" sz="6000" dirty="0" smtClean="0"/>
            </a:br>
            <a:r>
              <a:rPr lang="ru-RU" sz="6000" dirty="0" smtClean="0"/>
              <a:t>1799-1852 </a:t>
            </a:r>
            <a:endParaRPr lang="ru-RU" sz="6000" dirty="0"/>
          </a:p>
        </p:txBody>
      </p:sp>
      <p:pic>
        <p:nvPicPr>
          <p:cNvPr id="25602" name="Picture 2" descr="http://upload.wikimedia.org/wikipedia/commons/4/4f/Brjullov.jpg?uselang=r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20" r="1219"/>
          <a:stretch>
            <a:fillRect/>
          </a:stretch>
        </p:blipFill>
        <p:spPr bwMode="auto">
          <a:xfrm>
            <a:off x="3786150" y="2824"/>
            <a:ext cx="5357850" cy="68551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3645024"/>
            <a:ext cx="3275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400" dirty="0"/>
              <a:t>художник, живописец, монументалист, акварелист, рисовальщик, представитель </a:t>
            </a:r>
            <a:r>
              <a:rPr lang="ru-RU" sz="2400" dirty="0" smtClean="0"/>
              <a:t>               академизма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le:Brjullov Italianskij Poldenj.jpg"/>
          <p:cNvPicPr>
            <a:picLocks noChangeAspect="1" noChangeArrowheads="1"/>
          </p:cNvPicPr>
          <p:nvPr/>
        </p:nvPicPr>
        <p:blipFill>
          <a:blip r:embed="rId2" cstate="print"/>
          <a:srcRect l="1932" r="3677"/>
          <a:stretch>
            <a:fillRect/>
          </a:stretch>
        </p:blipFill>
        <p:spPr bwMode="auto">
          <a:xfrm>
            <a:off x="0" y="0"/>
            <a:ext cx="550072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96136" y="1857364"/>
            <a:ext cx="3024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Итальянский </a:t>
            </a:r>
            <a:r>
              <a:rPr lang="ru-RU" sz="3600" b="1" dirty="0" smtClean="0"/>
              <a:t>полдень</a:t>
            </a:r>
          </a:p>
          <a:p>
            <a:pPr algn="ctr"/>
            <a:r>
              <a:rPr lang="ru-RU" sz="2400" dirty="0" smtClean="0"/>
              <a:t>1827 г.</a:t>
            </a:r>
          </a:p>
          <a:p>
            <a:pPr algn="ctr"/>
            <a:r>
              <a:rPr lang="ru-RU" sz="2400" dirty="0" smtClean="0"/>
              <a:t>Холст, масло </a:t>
            </a:r>
            <a:endParaRPr lang="ru-RU" sz="2400" dirty="0" smtClean="0"/>
          </a:p>
          <a:p>
            <a:pPr algn="ctr"/>
            <a:endParaRPr lang="ru-RU" sz="24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л Брюллов. Портрет генерал-адъютанта графа Василия Алексеевича Перовского (1837)"/>
          <p:cNvPicPr>
            <a:picLocks noChangeAspect="1" noChangeArrowheads="1"/>
          </p:cNvPicPr>
          <p:nvPr/>
        </p:nvPicPr>
        <p:blipFill>
          <a:blip r:embed="rId2" cstate="print"/>
          <a:srcRect t="6119" b="4036"/>
          <a:stretch>
            <a:fillRect/>
          </a:stretch>
        </p:blipFill>
        <p:spPr bwMode="auto">
          <a:xfrm>
            <a:off x="4286248" y="0"/>
            <a:ext cx="485775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428736"/>
            <a:ext cx="428624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Василий Алексеевич </a:t>
            </a:r>
            <a:r>
              <a:rPr lang="ru-RU" sz="3600" b="1" dirty="0" smtClean="0"/>
              <a:t>Перовский </a:t>
            </a:r>
          </a:p>
          <a:p>
            <a:pPr algn="ctr"/>
            <a:r>
              <a:rPr lang="ru-RU" sz="2400" dirty="0" smtClean="0"/>
              <a:t>(российский государственный деятель, генерал от кавалерии, генерал-адъютант, граф (с 1855 года)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1837 </a:t>
            </a:r>
            <a:r>
              <a:rPr lang="ru-RU" sz="2400" dirty="0" smtClean="0"/>
              <a:t>г.</a:t>
            </a:r>
          </a:p>
          <a:p>
            <a:pPr algn="ctr"/>
            <a:r>
              <a:rPr lang="ru-RU" sz="2400" dirty="0" smtClean="0"/>
              <a:t>Холст, масло </a:t>
            </a:r>
            <a:endParaRPr lang="ru-RU" sz="24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4143372" cy="2571768"/>
          </a:xfrm>
        </p:spPr>
        <p:txBody>
          <a:bodyPr>
            <a:noAutofit/>
          </a:bodyPr>
          <a:lstStyle/>
          <a:p>
            <a:r>
              <a:rPr lang="ru-RU" sz="6000" dirty="0"/>
              <a:t>Александр </a:t>
            </a:r>
            <a:r>
              <a:rPr lang="ru-RU" sz="6000" dirty="0" smtClean="0"/>
              <a:t>Иванов</a:t>
            </a:r>
            <a:br>
              <a:rPr lang="ru-RU" sz="6000" dirty="0" smtClean="0"/>
            </a:br>
            <a:r>
              <a:rPr lang="ru-RU" sz="6000" dirty="0" smtClean="0"/>
              <a:t>1806–1858</a:t>
            </a:r>
            <a:endParaRPr lang="ru-RU" sz="6000" dirty="0"/>
          </a:p>
        </p:txBody>
      </p:sp>
      <p:pic>
        <p:nvPicPr>
          <p:cNvPr id="29698" name="Picture 2" descr="File:Alexander Andreyevich Ivan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159"/>
          <a:stretch>
            <a:fillRect/>
          </a:stretch>
        </p:blipFill>
        <p:spPr bwMode="auto">
          <a:xfrm>
            <a:off x="4206195" y="0"/>
            <a:ext cx="493780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3643314"/>
            <a:ext cx="40719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русский художник, создатель произведений на библейские и </a:t>
            </a:r>
            <a:r>
              <a:rPr lang="ru-RU" sz="2400" dirty="0" smtClean="0"/>
              <a:t>антично – мифологические </a:t>
            </a:r>
            <a:r>
              <a:rPr lang="ru-RU" sz="2400" dirty="0"/>
              <a:t>сюжеты, представитель </a:t>
            </a:r>
            <a:r>
              <a:rPr lang="ru-RU" sz="2400" dirty="0" smtClean="0"/>
              <a:t>академизма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400" dirty="0" smtClean="0"/>
              <a:t>Известный благодаря своей картине «Явление Христа народу»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le:Александр Андреевич Иванов - Явление Христа народу (Явление Мессии) - Google Art Project.jpg"/>
          <p:cNvPicPr>
            <a:picLocks noChangeAspect="1" noChangeArrowheads="1"/>
          </p:cNvPicPr>
          <p:nvPr/>
        </p:nvPicPr>
        <p:blipFill>
          <a:blip r:embed="rId3" cstate="print"/>
          <a:srcRect t="13440" b="4570"/>
          <a:stretch>
            <a:fillRect/>
          </a:stretch>
        </p:blipFill>
        <p:spPr bwMode="auto">
          <a:xfrm>
            <a:off x="0" y="-1"/>
            <a:ext cx="9144000" cy="478632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5143512"/>
            <a:ext cx="5429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Явление Христа </a:t>
            </a:r>
            <a:r>
              <a:rPr lang="ru-RU" sz="3600" b="1" dirty="0" smtClean="0"/>
              <a:t>народу </a:t>
            </a:r>
          </a:p>
          <a:p>
            <a:pPr algn="ctr"/>
            <a:r>
              <a:rPr lang="ru-RU" sz="2400" dirty="0" smtClean="0"/>
              <a:t>1837-1857 </a:t>
            </a:r>
          </a:p>
          <a:p>
            <a:pPr algn="ctr"/>
            <a:r>
              <a:rPr lang="ru-RU" sz="2400" dirty="0" smtClean="0"/>
              <a:t>Холст, масло </a:t>
            </a:r>
            <a:endParaRPr lang="ru-RU" sz="24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14290"/>
            <a:ext cx="4071966" cy="107157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Реализм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43042" y="1785926"/>
            <a:ext cx="6000792" cy="4286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Реализм- художественное направление середины  и второй половины </a:t>
            </a:r>
            <a:r>
              <a:rPr lang="en-US" dirty="0" smtClean="0"/>
              <a:t>XIX</a:t>
            </a:r>
            <a:r>
              <a:rPr lang="ru-RU" dirty="0" smtClean="0"/>
              <a:t> века. «правдивое воспроизведение типичных характеров в типичных обстоятельствах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Этот стиль дал развитие </a:t>
            </a:r>
          </a:p>
          <a:p>
            <a:pPr algn="ctr">
              <a:buNone/>
            </a:pPr>
            <a:r>
              <a:rPr lang="ru-RU" dirty="0" smtClean="0"/>
              <a:t>символизму и натурализму.</a:t>
            </a:r>
            <a:endParaRPr lang="ru-RU" dirty="0"/>
          </a:p>
        </p:txBody>
      </p:sp>
      <p:pic>
        <p:nvPicPr>
          <p:cNvPr id="2050" name="Picture 2" descr="C:\Documents and Settings\ната\Local Settings\Temporary Internet Files\Content.IE5\LQPIWMRK\MC900331939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3969" y="5071269"/>
            <a:ext cx="1782762" cy="1790700"/>
          </a:xfrm>
          <a:prstGeom prst="rect">
            <a:avLst/>
          </a:prstGeom>
          <a:noFill/>
        </p:spPr>
      </p:pic>
      <p:pic>
        <p:nvPicPr>
          <p:cNvPr id="7" name="Picture 2" descr="C:\Documents and Settings\ната\Local Settings\Temporary Internet Files\Content.IE5\LQPIWMRK\MC900331939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361238" y="5067300"/>
            <a:ext cx="1782762" cy="17907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.thmx еваенв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Тема1.thmx еваенв</Template>
  <TotalTime>520</TotalTime>
  <Words>422</Words>
  <Application>Microsoft Office PowerPoint</Application>
  <PresentationFormat>Экран (4:3)</PresentationFormat>
  <Paragraphs>109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Тема1.thmx еваенв</vt:lpstr>
      <vt:lpstr>Живопись России </vt:lpstr>
      <vt:lpstr>Презентация PowerPoint</vt:lpstr>
      <vt:lpstr>Классицизм </vt:lpstr>
      <vt:lpstr>Карл Брюллов 1799-1852 </vt:lpstr>
      <vt:lpstr>Презентация PowerPoint</vt:lpstr>
      <vt:lpstr>Презентация PowerPoint</vt:lpstr>
      <vt:lpstr>Александр Иванов 1806–1858</vt:lpstr>
      <vt:lpstr>Презентация PowerPoint</vt:lpstr>
      <vt:lpstr>Реализм</vt:lpstr>
      <vt:lpstr>Илья Репин 1834-1930</vt:lpstr>
      <vt:lpstr>Презентация PowerPoint</vt:lpstr>
      <vt:lpstr>Презентация PowerPoint</vt:lpstr>
      <vt:lpstr>Иван Крамской 1837-1887</vt:lpstr>
      <vt:lpstr>Презентация PowerPoint</vt:lpstr>
      <vt:lpstr>Презентация PowerPoint</vt:lpstr>
      <vt:lpstr>Василий Суриков 1848-1916</vt:lpstr>
      <vt:lpstr>Презентация PowerPoint</vt:lpstr>
      <vt:lpstr>Презентация PowerPoint</vt:lpstr>
      <vt:lpstr>Романтизм</vt:lpstr>
      <vt:lpstr>Орест Кипренский   1782–1836   </vt:lpstr>
      <vt:lpstr>Презентация PowerPoint</vt:lpstr>
      <vt:lpstr>Презентация PowerPoint</vt:lpstr>
      <vt:lpstr>             Иван  Айвазовский  1817 – 1900    </vt:lpstr>
      <vt:lpstr>Презентация PowerPoint</vt:lpstr>
      <vt:lpstr>Презентация PowerPoint</vt:lpstr>
      <vt:lpstr>Импрессионизм </vt:lpstr>
      <vt:lpstr>Константин  Коровин  1861-1939 </vt:lpstr>
      <vt:lpstr>Презентация PowerPoint</vt:lpstr>
      <vt:lpstr>Презентация PowerPoint</vt:lpstr>
      <vt:lpstr>Валентин Серов 1865-1911</vt:lpstr>
      <vt:lpstr>Презентация PowerPoint</vt:lpstr>
      <vt:lpstr>Презентация PowerPoint</vt:lpstr>
      <vt:lpstr>Спасибо за внимание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</dc:creator>
  <cp:lastModifiedBy>1</cp:lastModifiedBy>
  <cp:revision>57</cp:revision>
  <dcterms:created xsi:type="dcterms:W3CDTF">2013-03-01T13:59:12Z</dcterms:created>
  <dcterms:modified xsi:type="dcterms:W3CDTF">2013-04-29T15:19:18Z</dcterms:modified>
</cp:coreProperties>
</file>