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3" autoAdjust="0"/>
    <p:restoredTop sz="94660"/>
  </p:normalViewPr>
  <p:slideViewPr>
    <p:cSldViewPr>
      <p:cViewPr varScale="1">
        <p:scale>
          <a:sx n="71" d="100"/>
          <a:sy n="71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4C9EB-6A90-4196-B3D8-B4A10FA560D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68D3-3DB1-490C-B6A6-1E8128EEBE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68D3-3DB1-490C-B6A6-1E8128EEBE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08A8-43B1-4BF4-8DD9-9B2C53B6B08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414A0-CBBD-4F01-B3DD-2B820D33400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reiseschwarz.de/Neue_Dateien/schwarzwa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905973" cy="764377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0" y="357166"/>
            <a:ext cx="6421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Baden - </a:t>
            </a:r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Württemberg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0" y="5103674"/>
            <a:ext cx="3714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Iwanka </a:t>
            </a:r>
            <a:r>
              <a:rPr lang="de-DE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Dawydjuk</a:t>
            </a:r>
            <a:endParaRPr lang="uk-UA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quilibriarte.net/upload/articles/1247-1330854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9750" cy="3743325"/>
          </a:xfrm>
          <a:prstGeom prst="rect">
            <a:avLst/>
          </a:prstGeom>
          <a:noFill/>
        </p:spPr>
      </p:pic>
      <p:pic>
        <p:nvPicPr>
          <p:cNvPr id="1028" name="Picture 4" descr="http://benzinsider.com/uploaded_images/IMG_1725-7869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5" y="3114675"/>
            <a:ext cx="5362575" cy="3743325"/>
          </a:xfrm>
          <a:prstGeom prst="rect">
            <a:avLst/>
          </a:prstGeom>
          <a:noFill/>
        </p:spPr>
      </p:pic>
      <p:pic>
        <p:nvPicPr>
          <p:cNvPr id="1030" name="Picture 6" descr="http://lh5.ggpht.com/tero.virta/SHpnlT-hnGI/AAAAAAAACwQ/Q0uqL-_mM3E/s800/mercedesMuseum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0" y="0"/>
            <a:ext cx="5619750" cy="3743325"/>
          </a:xfrm>
          <a:prstGeom prst="rect">
            <a:avLst/>
          </a:prstGeom>
          <a:noFill/>
        </p:spPr>
      </p:pic>
      <p:pic>
        <p:nvPicPr>
          <p:cNvPr id="1032" name="Picture 8" descr="http://www.arch2o.com/wp-content/uploads/2012/07/Arch2o-UNStudio-mercedes-benz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14675"/>
            <a:ext cx="5619750" cy="3743325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2643174" y="2928934"/>
            <a:ext cx="44308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 Mercedes-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Museum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homesthetics.net/wp-content/uploads/2013/01/2009_porsche-museum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619750" cy="3743325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6/6e/The_old_Porsche-Museum,_Porscheplatz_1,_Stuttg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4675"/>
            <a:ext cx="4991100" cy="3743325"/>
          </a:xfrm>
          <a:prstGeom prst="rect">
            <a:avLst/>
          </a:prstGeom>
          <a:noFill/>
        </p:spPr>
      </p:pic>
      <p:pic>
        <p:nvPicPr>
          <p:cNvPr id="25606" name="Picture 6" descr="http://www.blogcdn.com/www.autoblog.com/media/2009/02/museum_1280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05500" cy="3743325"/>
          </a:xfrm>
          <a:prstGeom prst="rect">
            <a:avLst/>
          </a:prstGeom>
          <a:noFill/>
        </p:spPr>
      </p:pic>
      <p:pic>
        <p:nvPicPr>
          <p:cNvPr id="25608" name="Picture 8" descr="http://de.academic.ru/pictures/dewiki/80/Porsche_Museum_Stuttga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2900" y="3114675"/>
            <a:ext cx="4991100" cy="3743325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2214546" y="2857496"/>
            <a:ext cx="527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Porsche-Museum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uernbergluftbild.de/pictures/l06020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9750" cy="3743325"/>
          </a:xfrm>
          <a:prstGeom prst="rect">
            <a:avLst/>
          </a:prstGeom>
          <a:noFill/>
        </p:spPr>
      </p:pic>
      <p:pic>
        <p:nvPicPr>
          <p:cNvPr id="26628" name="Picture 4" descr="http://s2.germany.travel/media/content/specials_1/automobilland_1/hockenheimring/Start_Formel_1_Grand_Prix_2010_auf_dem_Hockenheimring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75" y="3114675"/>
            <a:ext cx="5610225" cy="3743325"/>
          </a:xfrm>
          <a:prstGeom prst="rect">
            <a:avLst/>
          </a:prstGeom>
          <a:noFill/>
        </p:spPr>
      </p:pic>
      <p:pic>
        <p:nvPicPr>
          <p:cNvPr id="26630" name="Picture 6" descr="http://www.zk-trackdays.de/wp-content/gallery/hockenheimring/hockenheimr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0"/>
            <a:ext cx="5572125" cy="3743325"/>
          </a:xfrm>
          <a:prstGeom prst="rect">
            <a:avLst/>
          </a:prstGeom>
          <a:noFill/>
        </p:spPr>
      </p:pic>
      <p:pic>
        <p:nvPicPr>
          <p:cNvPr id="26632" name="Picture 8" descr="http://img.fotowelt.chip.de/imgserver/communityimages/514800/514859/128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14675"/>
            <a:ext cx="5591175" cy="3743325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1285852" y="3071810"/>
            <a:ext cx="4271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Hockenheim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Ring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flags.de/images/85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315203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857620" y="5000636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Ende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Flag of Baden-Württemberg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929050" cy="2357430"/>
          </a:xfrm>
          <a:prstGeom prst="rect">
            <a:avLst/>
          </a:prstGeom>
          <a:noFill/>
        </p:spPr>
      </p:pic>
      <p:pic>
        <p:nvPicPr>
          <p:cNvPr id="5124" name="Picture 4" descr="File:Grosses Landeswappen Baden-Wuerttembe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00438"/>
            <a:ext cx="4657725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Deutschland Lage von Baden-Württemberg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2195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001doroga.ru/uploads/posts/2010-05/1273745719_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5725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3509" y="785794"/>
            <a:ext cx="8830491" cy="6072206"/>
          </a:xfr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</a:rPr>
              <a:t>Fläche</a:t>
            </a:r>
            <a:r>
              <a:rPr lang="de-DE" sz="4000" b="1" dirty="0" smtClean="0"/>
              <a:t>: 35.751,46 km² </a:t>
            </a:r>
          </a:p>
          <a:p>
            <a:r>
              <a:rPr lang="de-DE" sz="4000" b="1" dirty="0" smtClean="0">
                <a:solidFill>
                  <a:srgbClr val="00B0F0"/>
                </a:solidFill>
              </a:rPr>
              <a:t>Einwohnerzahl</a:t>
            </a:r>
            <a:r>
              <a:rPr lang="de-DE" sz="4000" b="1" dirty="0" smtClean="0"/>
              <a:t>: 10,841 Mio. (31. Oktober 2012)</a:t>
            </a:r>
            <a:endParaRPr lang="de-DE" sz="4000" b="1" baseline="30000" dirty="0" smtClean="0"/>
          </a:p>
          <a:p>
            <a:r>
              <a:rPr lang="de-DE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dirty="0" smtClean="0">
                <a:solidFill>
                  <a:srgbClr val="00B0F0"/>
                </a:solidFill>
              </a:rPr>
              <a:t>Bevölkerungsdichte</a:t>
            </a:r>
            <a:r>
              <a:rPr lang="de-DE" sz="4000" b="1" dirty="0" smtClean="0"/>
              <a:t>: 303 Einwohner pro km²</a:t>
            </a:r>
          </a:p>
          <a:p>
            <a:r>
              <a:rPr lang="de-DE" sz="4000" b="1" dirty="0" smtClean="0"/>
              <a:t> </a:t>
            </a:r>
            <a:r>
              <a:rPr lang="de-DE" sz="4000" b="1" dirty="0" smtClean="0">
                <a:solidFill>
                  <a:srgbClr val="00B0F0"/>
                </a:solidFill>
              </a:rPr>
              <a:t>Gründung</a:t>
            </a:r>
            <a:r>
              <a:rPr lang="de-DE" sz="4000" b="1" dirty="0" smtClean="0"/>
              <a:t>: 25. April </a:t>
            </a:r>
          </a:p>
          <a:p>
            <a:r>
              <a:rPr lang="de-DE" sz="4000" b="1" dirty="0" smtClean="0"/>
              <a:t>Website:</a:t>
            </a:r>
            <a:r>
              <a:rPr lang="de-DE" sz="4000" b="1" dirty="0" smtClean="0">
                <a:solidFill>
                  <a:srgbClr val="00B0F0"/>
                </a:solidFill>
              </a:rPr>
              <a:t> www.baden-wuerttemberg.de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428860" y="0"/>
            <a:ext cx="471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Fakten in Kürze </a:t>
            </a:r>
            <a:endParaRPr lang="uk-U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rossgerm.ru/Libraries/%D0%A4%D0%BE%D1%82%D0%BE_%D1%81%D1%82%D0%B0%D1%82%D0%B5%D0%B9/%D0%9F%D0%BE%D0%BB%D0%B8%D1%82%D0%B8%D0%BA%D0%B0-7-1.sflb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29" y="0"/>
            <a:ext cx="9193029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286116" y="3000372"/>
            <a:ext cx="5214974" cy="2215991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13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Politik</a:t>
            </a:r>
            <a:endParaRPr lang="uk-UA" sz="1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409179" y="0"/>
            <a:ext cx="473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Regierungschef 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85786" y="5786454"/>
            <a:ext cx="779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Winfried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Kretschmann</a:t>
            </a:r>
            <a:endParaRPr lang="uk-UA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www.schwarzfarbig.com/fp-content/images/winfried-kretschmann-koennte-regierungschef-im-suedwesten-wer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6410319" cy="4805639"/>
          </a:xfrm>
          <a:prstGeom prst="foldedCorner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137035" y="0"/>
            <a:ext cx="600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Regierende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Parteien</a:t>
            </a:r>
            <a:endParaRPr lang="uk-U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4578" name="Picture 2" descr="Datei:Logo Bündnis 90 Die Grünen grü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929222" cy="2926726"/>
          </a:xfrm>
          <a:prstGeom prst="rect">
            <a:avLst/>
          </a:prstGeom>
          <a:noFill/>
        </p:spPr>
      </p:pic>
      <p:pic>
        <p:nvPicPr>
          <p:cNvPr id="24580" name="Picture 4" descr="File:Logo SPD BW 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3267063" cy="374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pg.ua/userfiles/image/Germany/Stuttgart/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161108"/>
          </a:xfrm>
          <a:prstGeom prst="rect">
            <a:avLst/>
          </a:prstGeom>
          <a:noFill/>
        </p:spPr>
      </p:pic>
      <p:pic>
        <p:nvPicPr>
          <p:cNvPr id="23556" name="Picture 4" descr="http://miroland.com/wp-content/uploads/%D0%B3%D0%BE%D1%80%D0%BE%D0%B4_%D0%A8%D1%82%D1%83%D1%82%D0%B3%D0%B0%D1%80%D1%82_%D0%93%D0%B5%D1%80%D0%BC%D0%B0%D0%BD%D0%B8%D1%8F-city_Stuttgart_Germany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0"/>
            <a:ext cx="4991100" cy="3743325"/>
          </a:xfrm>
          <a:prstGeom prst="rect">
            <a:avLst/>
          </a:prstGeom>
          <a:noFill/>
        </p:spPr>
      </p:pic>
      <p:pic>
        <p:nvPicPr>
          <p:cNvPr id="23558" name="Picture 6" descr="http://www.deutschland1.ru/uploads/posts/2012-05/1336902001_german29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785794"/>
            <a:ext cx="4762500" cy="3143250"/>
          </a:xfrm>
          <a:prstGeom prst="rect">
            <a:avLst/>
          </a:prstGeom>
          <a:noFill/>
        </p:spPr>
      </p:pic>
      <p:pic>
        <p:nvPicPr>
          <p:cNvPr id="23562" name="Picture 10" descr="http://www.nemiga.info/germany/stuttga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14675"/>
            <a:ext cx="5648325" cy="3743325"/>
          </a:xfrm>
          <a:prstGeom prst="rect">
            <a:avLst/>
          </a:prstGeom>
          <a:noFill/>
        </p:spPr>
      </p:pic>
      <p:pic>
        <p:nvPicPr>
          <p:cNvPr id="23560" name="Picture 8" descr="http://www.tpg.ua/userfiles/image/Germany/Stuttgart/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3524250"/>
            <a:ext cx="4000500" cy="333375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2552312" y="2500306"/>
            <a:ext cx="4520018" cy="1446550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Stuttgart</a:t>
            </a:r>
            <a:endParaRPr lang="uk-UA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ion-intour.com/userfiles/images/Baden-Ba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91100" cy="3743325"/>
          </a:xfrm>
          <a:prstGeom prst="rect">
            <a:avLst/>
          </a:prstGeom>
          <a:noFill/>
        </p:spPr>
      </p:pic>
      <p:pic>
        <p:nvPicPr>
          <p:cNvPr id="2052" name="Picture 4" descr="http://www.baden-prestige.de/upload_images/P10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0"/>
            <a:ext cx="4991100" cy="3743325"/>
          </a:xfrm>
          <a:prstGeom prst="rect">
            <a:avLst/>
          </a:prstGeom>
          <a:noFill/>
        </p:spPr>
      </p:pic>
      <p:pic>
        <p:nvPicPr>
          <p:cNvPr id="2054" name="Picture 6" descr="https://encrypted-tbn0.gstatic.com/images?q=tbn:ANd9GcQPKwTDnye3_QPxt3wJVYtSh0NDo0Uv_6N7HDVD1v1qb1VGu4t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4714875" cy="3743325"/>
          </a:xfrm>
          <a:prstGeom prst="rect">
            <a:avLst/>
          </a:prstGeom>
          <a:noFill/>
        </p:spPr>
      </p:pic>
      <p:pic>
        <p:nvPicPr>
          <p:cNvPr id="2056" name="Picture 8" descr="http://amara.com.ua/images/stories/Austria/Fountain__Vienna__Austr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2900" y="1928802"/>
            <a:ext cx="4991100" cy="3743325"/>
          </a:xfrm>
          <a:prstGeom prst="rect">
            <a:avLst/>
          </a:prstGeom>
          <a:noFill/>
        </p:spPr>
      </p:pic>
      <p:pic>
        <p:nvPicPr>
          <p:cNvPr id="2058" name="Picture 10" descr="http://www.makintour.com/abton/spaw2/uploads/images/kurorts/406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2525" y="3114675"/>
            <a:ext cx="4181475" cy="3743325"/>
          </a:xfrm>
          <a:prstGeom prst="rect">
            <a:avLst/>
          </a:prstGeom>
          <a:noFill/>
        </p:spPr>
      </p:pic>
      <p:pic>
        <p:nvPicPr>
          <p:cNvPr id="2064" name="Picture 16" descr="http://img.travel.ru/images2/2006/05/object90153/fon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14675"/>
            <a:ext cx="5648325" cy="3743325"/>
          </a:xfrm>
          <a:prstGeom prst="rect">
            <a:avLst/>
          </a:prstGeom>
          <a:noFill/>
        </p:spPr>
      </p:pic>
      <p:sp>
        <p:nvSpPr>
          <p:cNvPr id="12" name="Прямокутник 11"/>
          <p:cNvSpPr/>
          <p:nvPr/>
        </p:nvSpPr>
        <p:spPr>
          <a:xfrm>
            <a:off x="2357422" y="2143116"/>
            <a:ext cx="443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Baden - Baden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59</Words>
  <Application>Microsoft Office PowerPoint</Application>
  <PresentationFormat>Екран (4:3)</PresentationFormat>
  <Paragraphs>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IBAHKA</dc:creator>
  <cp:lastModifiedBy>IBAHKA</cp:lastModifiedBy>
  <cp:revision>17</cp:revision>
  <dcterms:created xsi:type="dcterms:W3CDTF">2013-04-03T16:21:43Z</dcterms:created>
  <dcterms:modified xsi:type="dcterms:W3CDTF">2013-04-16T17:54:25Z</dcterms:modified>
</cp:coreProperties>
</file>