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C8EE36D-900F-4D2A-9397-A8B637C982DF}">
          <p14:sldIdLst>
            <p14:sldId id="259"/>
            <p14:sldId id="256"/>
            <p14:sldId id="257"/>
          </p14:sldIdLst>
        </p14:section>
        <p14:section name="Раздел без заголовка" id="{846775B7-F186-466E-ABBD-3181DF6632C4}">
          <p14:sldIdLst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9686"/>
    <a:srgbClr val="094B43"/>
    <a:srgbClr val="1DCDAB"/>
    <a:srgbClr val="0E786B"/>
    <a:srgbClr val="66FFCC"/>
    <a:srgbClr val="92EADB"/>
    <a:srgbClr val="1AC0B0"/>
    <a:srgbClr val="0BA983"/>
    <a:srgbClr val="00D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554EC0-2E02-4004-84C4-CCB02C2335BB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F11AB4-F844-4FAA-B682-331B9B5B016E}">
      <dgm:prSet phldrT="[Текст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r>
            <a:rPr lang="uk-UA" sz="4800" dirty="0" smtClean="0"/>
            <a:t>Потреби</a:t>
          </a:r>
          <a:endParaRPr lang="ru-RU" sz="4800" dirty="0"/>
        </a:p>
      </dgm:t>
    </dgm:pt>
    <dgm:pt modelId="{F94A097D-B47B-46D7-A20F-EF683A5E4252}" type="parTrans" cxnId="{0DB74254-E2EF-4B9F-97A3-5F444174B627}">
      <dgm:prSet/>
      <dgm:spPr/>
      <dgm:t>
        <a:bodyPr/>
        <a:lstStyle/>
        <a:p>
          <a:endParaRPr lang="ru-RU"/>
        </a:p>
      </dgm:t>
    </dgm:pt>
    <dgm:pt modelId="{B879E201-A0BD-49FB-83A4-E16E4B6D14D7}" type="sibTrans" cxnId="{0DB74254-E2EF-4B9F-97A3-5F444174B627}">
      <dgm:prSet/>
      <dgm:spPr/>
      <dgm:t>
        <a:bodyPr/>
        <a:lstStyle/>
        <a:p>
          <a:endParaRPr lang="ru-RU"/>
        </a:p>
      </dgm:t>
    </dgm:pt>
    <dgm:pt modelId="{477B8856-B905-4C42-B5FF-A3267BB9A9E5}">
      <dgm:prSet phldrT="[Текст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pPr algn="l"/>
          <a:r>
            <a:rPr lang="uk-UA" sz="2400" dirty="0" smtClean="0"/>
            <a:t>- базові;</a:t>
          </a:r>
        </a:p>
        <a:p>
          <a:pPr algn="ctr"/>
          <a:r>
            <a:rPr lang="uk-UA" sz="2400" dirty="0" err="1" smtClean="0"/>
            <a:t>-породжені</a:t>
          </a:r>
          <a:r>
            <a:rPr lang="uk-UA" sz="2400" dirty="0" smtClean="0"/>
            <a:t> розвитком цивілізації;</a:t>
          </a:r>
          <a:endParaRPr lang="ru-RU" sz="2400" dirty="0"/>
        </a:p>
      </dgm:t>
    </dgm:pt>
    <dgm:pt modelId="{E805AE6F-4451-429E-92A6-D6A93CBE15EB}" type="parTrans" cxnId="{F20BA2CE-21F4-4363-922C-B2C8E10C4609}">
      <dgm:prSet/>
      <dgm:spPr/>
      <dgm:t>
        <a:bodyPr/>
        <a:lstStyle/>
        <a:p>
          <a:endParaRPr lang="ru-RU"/>
        </a:p>
      </dgm:t>
    </dgm:pt>
    <dgm:pt modelId="{8837D66B-CB73-496F-B2A4-7278548D13BF}" type="sibTrans" cxnId="{F20BA2CE-21F4-4363-922C-B2C8E10C4609}">
      <dgm:prSet/>
      <dgm:spPr/>
      <dgm:t>
        <a:bodyPr/>
        <a:lstStyle/>
        <a:p>
          <a:endParaRPr lang="ru-RU"/>
        </a:p>
      </dgm:t>
    </dgm:pt>
    <dgm:pt modelId="{2DCBAB21-1FAA-47C0-A30D-EB7DF0DB4CAF}">
      <dgm:prSet phldrT="[Текст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pPr algn="just"/>
          <a:r>
            <a:rPr lang="uk-UA" sz="2400" dirty="0" smtClean="0"/>
            <a:t>За джерелом виникнення</a:t>
          </a:r>
          <a:endParaRPr lang="ru-RU" sz="2400" dirty="0"/>
        </a:p>
      </dgm:t>
    </dgm:pt>
    <dgm:pt modelId="{369CEFE9-C57E-4ADE-B9AF-63C5A6A67225}" type="parTrans" cxnId="{4FE3330E-BE56-469C-AEFF-C1674E192802}">
      <dgm:prSet/>
      <dgm:spPr/>
      <dgm:t>
        <a:bodyPr/>
        <a:lstStyle/>
        <a:p>
          <a:endParaRPr lang="ru-RU"/>
        </a:p>
      </dgm:t>
    </dgm:pt>
    <dgm:pt modelId="{00CBD7BB-A215-4024-BFB3-E4656ECBB023}" type="sibTrans" cxnId="{4FE3330E-BE56-469C-AEFF-C1674E192802}">
      <dgm:prSet/>
      <dgm:spPr/>
      <dgm:t>
        <a:bodyPr/>
        <a:lstStyle/>
        <a:p>
          <a:endParaRPr lang="ru-RU"/>
        </a:p>
      </dgm:t>
    </dgm:pt>
    <dgm:pt modelId="{59F4696C-C29F-460B-8CA3-B3436A652373}">
      <dgm:prSet phldrT="[Текст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pPr algn="just"/>
          <a:r>
            <a:rPr lang="uk-UA" sz="2400" dirty="0" smtClean="0"/>
            <a:t>За благами,які задовольняють</a:t>
          </a:r>
          <a:endParaRPr lang="ru-RU" sz="2400" dirty="0"/>
        </a:p>
      </dgm:t>
    </dgm:pt>
    <dgm:pt modelId="{ED893BF6-3968-4FB7-8C96-A007688FC791}" type="parTrans" cxnId="{2A4D9820-244E-4CD8-A469-F4280EC335EE}">
      <dgm:prSet/>
      <dgm:spPr/>
      <dgm:t>
        <a:bodyPr/>
        <a:lstStyle/>
        <a:p>
          <a:endParaRPr lang="ru-RU"/>
        </a:p>
      </dgm:t>
    </dgm:pt>
    <dgm:pt modelId="{07997F17-2F77-4DDA-A927-5B130E02648F}" type="sibTrans" cxnId="{2A4D9820-244E-4CD8-A469-F4280EC335EE}">
      <dgm:prSet/>
      <dgm:spPr/>
      <dgm:t>
        <a:bodyPr/>
        <a:lstStyle/>
        <a:p>
          <a:endParaRPr lang="ru-RU"/>
        </a:p>
      </dgm:t>
    </dgm:pt>
    <dgm:pt modelId="{A6E39434-E1BF-4C9F-8FA4-339FFA11AB5F}">
      <dgm:prSet phldrT="[Текст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r>
            <a:rPr lang="uk-UA" sz="2400" dirty="0" smtClean="0"/>
            <a:t>За способом задоволення</a:t>
          </a:r>
          <a:endParaRPr lang="ru-RU" sz="2400" dirty="0"/>
        </a:p>
      </dgm:t>
    </dgm:pt>
    <dgm:pt modelId="{D63A170B-A8B8-4767-80A5-713D8E877843}" type="parTrans" cxnId="{BA312ACB-B1F3-4AF9-B243-88D71F7188F9}">
      <dgm:prSet/>
      <dgm:spPr/>
      <dgm:t>
        <a:bodyPr/>
        <a:lstStyle/>
        <a:p>
          <a:endParaRPr lang="ru-RU"/>
        </a:p>
      </dgm:t>
    </dgm:pt>
    <dgm:pt modelId="{870DFAAD-20BB-4F42-A45C-5FB0FE2BF2C8}" type="sibTrans" cxnId="{BA312ACB-B1F3-4AF9-B243-88D71F7188F9}">
      <dgm:prSet/>
      <dgm:spPr/>
      <dgm:t>
        <a:bodyPr/>
        <a:lstStyle/>
        <a:p>
          <a:endParaRPr lang="ru-RU"/>
        </a:p>
      </dgm:t>
    </dgm:pt>
    <dgm:pt modelId="{12E98972-388D-4EC8-8172-D7A96FF221DD}">
      <dgm:prSet phldrT="[Текст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pPr algn="just"/>
          <a:r>
            <a:rPr lang="uk-UA" sz="2400" dirty="0" err="1" smtClean="0"/>
            <a:t>-матері-альні</a:t>
          </a:r>
          <a:endParaRPr lang="uk-UA" sz="2400" dirty="0" smtClean="0"/>
        </a:p>
        <a:p>
          <a:pPr algn="just"/>
          <a:r>
            <a:rPr lang="uk-UA" sz="2400" dirty="0" err="1" smtClean="0"/>
            <a:t>-духовні</a:t>
          </a:r>
          <a:r>
            <a:rPr lang="uk-UA" sz="2400" dirty="0" smtClean="0"/>
            <a:t>;</a:t>
          </a:r>
          <a:endParaRPr lang="ru-RU" sz="2400" dirty="0"/>
        </a:p>
      </dgm:t>
    </dgm:pt>
    <dgm:pt modelId="{9DB55DDA-78AC-4BBC-BB6D-D6C61F39016B}" type="parTrans" cxnId="{1958BDB9-377D-4FF3-80F7-23AB1DC1A732}">
      <dgm:prSet/>
      <dgm:spPr/>
      <dgm:t>
        <a:bodyPr/>
        <a:lstStyle/>
        <a:p>
          <a:endParaRPr lang="ru-RU"/>
        </a:p>
      </dgm:t>
    </dgm:pt>
    <dgm:pt modelId="{B8B894A7-4D72-4A31-80B0-50051AA7BB8D}" type="sibTrans" cxnId="{1958BDB9-377D-4FF3-80F7-23AB1DC1A732}">
      <dgm:prSet/>
      <dgm:spPr/>
      <dgm:t>
        <a:bodyPr/>
        <a:lstStyle/>
        <a:p>
          <a:endParaRPr lang="ru-RU"/>
        </a:p>
      </dgm:t>
    </dgm:pt>
    <dgm:pt modelId="{945E43CC-F8CA-4F2F-A15C-F44142AA1134}">
      <dgm:prSet phldrT="[Текст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pPr algn="just"/>
          <a:r>
            <a:rPr lang="uk-UA" sz="2400" dirty="0" err="1" smtClean="0"/>
            <a:t>-індивіду-альні</a:t>
          </a:r>
          <a:endParaRPr lang="uk-UA" sz="2400" dirty="0" smtClean="0"/>
        </a:p>
        <a:p>
          <a:pPr algn="just"/>
          <a:r>
            <a:rPr lang="uk-UA" sz="2400" dirty="0" err="1" smtClean="0"/>
            <a:t>-колекти-вні</a:t>
          </a:r>
          <a:endParaRPr lang="ru-RU" sz="2400" dirty="0"/>
        </a:p>
      </dgm:t>
    </dgm:pt>
    <dgm:pt modelId="{ABB4F3DB-7B5F-4056-BB8D-0032B0E79C37}" type="parTrans" cxnId="{D66D0995-87E3-4F4D-8F27-08A2D04A0187}">
      <dgm:prSet/>
      <dgm:spPr/>
      <dgm:t>
        <a:bodyPr/>
        <a:lstStyle/>
        <a:p>
          <a:endParaRPr lang="ru-RU"/>
        </a:p>
      </dgm:t>
    </dgm:pt>
    <dgm:pt modelId="{CA054D87-AA0B-419A-968B-43AAEC29EA2C}" type="sibTrans" cxnId="{D66D0995-87E3-4F4D-8F27-08A2D04A0187}">
      <dgm:prSet/>
      <dgm:spPr/>
      <dgm:t>
        <a:bodyPr/>
        <a:lstStyle/>
        <a:p>
          <a:endParaRPr lang="ru-RU"/>
        </a:p>
      </dgm:t>
    </dgm:pt>
    <dgm:pt modelId="{81E66E2B-2C30-4C06-BBA3-DC6861A569DB}" type="pres">
      <dgm:prSet presAssocID="{CF554EC0-2E02-4004-84C4-CCB02C2335B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75E5867-A13E-4AD5-A695-ED3524DB9229}" type="pres">
      <dgm:prSet presAssocID="{04F11AB4-F844-4FAA-B682-331B9B5B016E}" presName="vertOne" presStyleCnt="0"/>
      <dgm:spPr/>
    </dgm:pt>
    <dgm:pt modelId="{BF18F33D-4520-4C1C-8F35-661744F1562E}" type="pres">
      <dgm:prSet presAssocID="{04F11AB4-F844-4FAA-B682-331B9B5B016E}" presName="txOne" presStyleLbl="node0" presStyleIdx="0" presStyleCnt="2" custScaleY="29305" custLinFactNeighborX="10202" custLinFactNeighborY="831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9AC6D4-5E81-42CC-A9DA-5686D4F8D800}" type="pres">
      <dgm:prSet presAssocID="{04F11AB4-F844-4FAA-B682-331B9B5B016E}" presName="parTransOne" presStyleCnt="0"/>
      <dgm:spPr/>
    </dgm:pt>
    <dgm:pt modelId="{BA26CD2A-7164-47B7-85D0-7868C5F17FA8}" type="pres">
      <dgm:prSet presAssocID="{04F11AB4-F844-4FAA-B682-331B9B5B016E}" presName="horzOne" presStyleCnt="0"/>
      <dgm:spPr/>
    </dgm:pt>
    <dgm:pt modelId="{98C8327C-579F-46C7-8976-4E8A634F16D8}" type="pres">
      <dgm:prSet presAssocID="{477B8856-B905-4C42-B5FF-A3267BB9A9E5}" presName="vertTwo" presStyleCnt="0"/>
      <dgm:spPr/>
    </dgm:pt>
    <dgm:pt modelId="{27668F8C-2F85-4F13-8133-1E2875DC0567}" type="pres">
      <dgm:prSet presAssocID="{477B8856-B905-4C42-B5FF-A3267BB9A9E5}" presName="txTwo" presStyleLbl="node2" presStyleIdx="0" presStyleCnt="2" custScaleX="35844" custLinFactY="49296" custLinFactNeighborX="-20555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1EFAF0-9FED-40B4-97CF-8486F63A0C24}" type="pres">
      <dgm:prSet presAssocID="{477B8856-B905-4C42-B5FF-A3267BB9A9E5}" presName="parTransTwo" presStyleCnt="0"/>
      <dgm:spPr/>
    </dgm:pt>
    <dgm:pt modelId="{C4666F04-ADDA-4CCC-9EF0-37E86D7778DE}" type="pres">
      <dgm:prSet presAssocID="{477B8856-B905-4C42-B5FF-A3267BB9A9E5}" presName="horzTwo" presStyleCnt="0"/>
      <dgm:spPr/>
    </dgm:pt>
    <dgm:pt modelId="{3C4C38E4-7777-4992-B194-197617D389A7}" type="pres">
      <dgm:prSet presAssocID="{2DCBAB21-1FAA-47C0-A30D-EB7DF0DB4CAF}" presName="vertThree" presStyleCnt="0"/>
      <dgm:spPr/>
    </dgm:pt>
    <dgm:pt modelId="{743A0055-F339-4581-9019-47E14EDEF5F9}" type="pres">
      <dgm:prSet presAssocID="{2DCBAB21-1FAA-47C0-A30D-EB7DF0DB4CAF}" presName="txThree" presStyleLbl="node3" presStyleIdx="0" presStyleCnt="3" custScaleX="508682" custScaleY="47411" custLinFactY="-2723" custLinFactNeighborX="3347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A458F8-564B-489F-BE4C-44C07434A190}" type="pres">
      <dgm:prSet presAssocID="{2DCBAB21-1FAA-47C0-A30D-EB7DF0DB4CAF}" presName="horzThree" presStyleCnt="0"/>
      <dgm:spPr/>
    </dgm:pt>
    <dgm:pt modelId="{63657E28-DEA5-4373-BB85-B62A84E3AC2A}" type="pres">
      <dgm:prSet presAssocID="{00CBD7BB-A215-4024-BFB3-E4656ECBB023}" presName="sibSpaceThree" presStyleCnt="0"/>
      <dgm:spPr/>
    </dgm:pt>
    <dgm:pt modelId="{824A1676-91C8-4AB9-9C7B-CBBC5A4C051F}" type="pres">
      <dgm:prSet presAssocID="{59F4696C-C29F-460B-8CA3-B3436A652373}" presName="vertThree" presStyleCnt="0"/>
      <dgm:spPr/>
    </dgm:pt>
    <dgm:pt modelId="{A98F51AB-6857-4EF8-A421-345AC5D8DD7A}" type="pres">
      <dgm:prSet presAssocID="{59F4696C-C29F-460B-8CA3-B3436A652373}" presName="txThree" presStyleLbl="node3" presStyleIdx="1" presStyleCnt="3" custScaleX="458981" custScaleY="47411" custLinFactX="47220" custLinFactY="-3439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543FB7-5A46-42DC-B39C-87AF53ECA69F}" type="pres">
      <dgm:prSet presAssocID="{59F4696C-C29F-460B-8CA3-B3436A652373}" presName="horzThree" presStyleCnt="0"/>
      <dgm:spPr/>
    </dgm:pt>
    <dgm:pt modelId="{AE847047-8E55-49C5-AABD-62D7DFECCEA0}" type="pres">
      <dgm:prSet presAssocID="{8837D66B-CB73-496F-B2A4-7278548D13BF}" presName="sibSpaceTwo" presStyleCnt="0"/>
      <dgm:spPr/>
    </dgm:pt>
    <dgm:pt modelId="{B3195D20-12A8-4C6D-8459-7F7384F383E6}" type="pres">
      <dgm:prSet presAssocID="{A6E39434-E1BF-4C9F-8FA4-339FFA11AB5F}" presName="vertTwo" presStyleCnt="0"/>
      <dgm:spPr/>
    </dgm:pt>
    <dgm:pt modelId="{2FFBEB47-D8D7-45AA-B25B-C3900CE6A942}" type="pres">
      <dgm:prSet presAssocID="{A6E39434-E1BF-4C9F-8FA4-339FFA11AB5F}" presName="txTwo" presStyleLbl="node2" presStyleIdx="1" presStyleCnt="2" custScaleX="135775" custScaleY="48812" custLinFactNeighborX="81520" custLinFactNeighborY="671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62367A-E07D-4D7D-978E-78D9A2792AB7}" type="pres">
      <dgm:prSet presAssocID="{A6E39434-E1BF-4C9F-8FA4-339FFA11AB5F}" presName="parTransTwo" presStyleCnt="0"/>
      <dgm:spPr/>
    </dgm:pt>
    <dgm:pt modelId="{42726C13-BE1D-481A-A42C-D5AA0236FA28}" type="pres">
      <dgm:prSet presAssocID="{A6E39434-E1BF-4C9F-8FA4-339FFA11AB5F}" presName="horzTwo" presStyleCnt="0"/>
      <dgm:spPr/>
    </dgm:pt>
    <dgm:pt modelId="{88ED9C55-7A40-4A0C-83E1-392A022DAEAF}" type="pres">
      <dgm:prSet presAssocID="{12E98972-388D-4EC8-8172-D7A96FF221DD}" presName="vertThree" presStyleCnt="0"/>
      <dgm:spPr/>
    </dgm:pt>
    <dgm:pt modelId="{57814642-AD24-4DA0-8FD0-876FFA6E3D2B}" type="pres">
      <dgm:prSet presAssocID="{12E98972-388D-4EC8-8172-D7A96FF221DD}" presName="txThree" presStyleLbl="node3" presStyleIdx="2" presStyleCnt="3" custScaleX="336190" custLinFactX="-113454" custLinFactNeighborX="-200000" custLinFactNeighborY="4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EB3D57-EAD3-4C7A-A66A-430D7109058C}" type="pres">
      <dgm:prSet presAssocID="{12E98972-388D-4EC8-8172-D7A96FF221DD}" presName="horzThree" presStyleCnt="0"/>
      <dgm:spPr/>
    </dgm:pt>
    <dgm:pt modelId="{6A065237-D389-4B5B-A866-1DB173988F85}" type="pres">
      <dgm:prSet presAssocID="{B879E201-A0BD-49FB-83A4-E16E4B6D14D7}" presName="sibSpaceOne" presStyleCnt="0"/>
      <dgm:spPr/>
    </dgm:pt>
    <dgm:pt modelId="{A3DA62A4-3308-4586-90D6-EB1502E05E8A}" type="pres">
      <dgm:prSet presAssocID="{945E43CC-F8CA-4F2F-A15C-F44142AA1134}" presName="vertOne" presStyleCnt="0"/>
      <dgm:spPr/>
    </dgm:pt>
    <dgm:pt modelId="{CEA9DD30-AB7A-49FF-80DF-C2D3351B4DC3}" type="pres">
      <dgm:prSet presAssocID="{945E43CC-F8CA-4F2F-A15C-F44142AA1134}" presName="txOne" presStyleLbl="node0" presStyleIdx="1" presStyleCnt="2" custScaleX="324586" custScaleY="99221" custLinFactX="-10815" custLinFactNeighborX="-100000" custLinFactNeighborY="995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738499-C73B-4C87-A1C2-FB0AED34BE68}" type="pres">
      <dgm:prSet presAssocID="{945E43CC-F8CA-4F2F-A15C-F44142AA1134}" presName="horzOne" presStyleCnt="0"/>
      <dgm:spPr/>
    </dgm:pt>
  </dgm:ptLst>
  <dgm:cxnLst>
    <dgm:cxn modelId="{2A4D9820-244E-4CD8-A469-F4280EC335EE}" srcId="{477B8856-B905-4C42-B5FF-A3267BB9A9E5}" destId="{59F4696C-C29F-460B-8CA3-B3436A652373}" srcOrd="1" destOrd="0" parTransId="{ED893BF6-3968-4FB7-8C96-A007688FC791}" sibTransId="{07997F17-2F77-4DDA-A927-5B130E02648F}"/>
    <dgm:cxn modelId="{B1D33C06-FDF6-40A8-B0E1-0DFFD55EF892}" type="presOf" srcId="{A6E39434-E1BF-4C9F-8FA4-339FFA11AB5F}" destId="{2FFBEB47-D8D7-45AA-B25B-C3900CE6A942}" srcOrd="0" destOrd="0" presId="urn:microsoft.com/office/officeart/2005/8/layout/hierarchy4"/>
    <dgm:cxn modelId="{1958BDB9-377D-4FF3-80F7-23AB1DC1A732}" srcId="{A6E39434-E1BF-4C9F-8FA4-339FFA11AB5F}" destId="{12E98972-388D-4EC8-8172-D7A96FF221DD}" srcOrd="0" destOrd="0" parTransId="{9DB55DDA-78AC-4BBC-BB6D-D6C61F39016B}" sibTransId="{B8B894A7-4D72-4A31-80B0-50051AA7BB8D}"/>
    <dgm:cxn modelId="{F20BA2CE-21F4-4363-922C-B2C8E10C4609}" srcId="{04F11AB4-F844-4FAA-B682-331B9B5B016E}" destId="{477B8856-B905-4C42-B5FF-A3267BB9A9E5}" srcOrd="0" destOrd="0" parTransId="{E805AE6F-4451-429E-92A6-D6A93CBE15EB}" sibTransId="{8837D66B-CB73-496F-B2A4-7278548D13BF}"/>
    <dgm:cxn modelId="{5F8C1906-4224-40EB-BA4D-F476BCE37362}" type="presOf" srcId="{CF554EC0-2E02-4004-84C4-CCB02C2335BB}" destId="{81E66E2B-2C30-4C06-BBA3-DC6861A569DB}" srcOrd="0" destOrd="0" presId="urn:microsoft.com/office/officeart/2005/8/layout/hierarchy4"/>
    <dgm:cxn modelId="{D66D0995-87E3-4F4D-8F27-08A2D04A0187}" srcId="{CF554EC0-2E02-4004-84C4-CCB02C2335BB}" destId="{945E43CC-F8CA-4F2F-A15C-F44142AA1134}" srcOrd="1" destOrd="0" parTransId="{ABB4F3DB-7B5F-4056-BB8D-0032B0E79C37}" sibTransId="{CA054D87-AA0B-419A-968B-43AAEC29EA2C}"/>
    <dgm:cxn modelId="{4FE3330E-BE56-469C-AEFF-C1674E192802}" srcId="{477B8856-B905-4C42-B5FF-A3267BB9A9E5}" destId="{2DCBAB21-1FAA-47C0-A30D-EB7DF0DB4CAF}" srcOrd="0" destOrd="0" parTransId="{369CEFE9-C57E-4ADE-B9AF-63C5A6A67225}" sibTransId="{00CBD7BB-A215-4024-BFB3-E4656ECBB023}"/>
    <dgm:cxn modelId="{813E87D2-209D-4929-9559-B8A9DA6D4690}" type="presOf" srcId="{12E98972-388D-4EC8-8172-D7A96FF221DD}" destId="{57814642-AD24-4DA0-8FD0-876FFA6E3D2B}" srcOrd="0" destOrd="0" presId="urn:microsoft.com/office/officeart/2005/8/layout/hierarchy4"/>
    <dgm:cxn modelId="{0DB74254-E2EF-4B9F-97A3-5F444174B627}" srcId="{CF554EC0-2E02-4004-84C4-CCB02C2335BB}" destId="{04F11AB4-F844-4FAA-B682-331B9B5B016E}" srcOrd="0" destOrd="0" parTransId="{F94A097D-B47B-46D7-A20F-EF683A5E4252}" sibTransId="{B879E201-A0BD-49FB-83A4-E16E4B6D14D7}"/>
    <dgm:cxn modelId="{24961B9A-FE23-45BE-BC1D-417BB9566484}" type="presOf" srcId="{59F4696C-C29F-460B-8CA3-B3436A652373}" destId="{A98F51AB-6857-4EF8-A421-345AC5D8DD7A}" srcOrd="0" destOrd="0" presId="urn:microsoft.com/office/officeart/2005/8/layout/hierarchy4"/>
    <dgm:cxn modelId="{6C7A7D89-3D30-40A8-9403-BD660ABEF4ED}" type="presOf" srcId="{2DCBAB21-1FAA-47C0-A30D-EB7DF0DB4CAF}" destId="{743A0055-F339-4581-9019-47E14EDEF5F9}" srcOrd="0" destOrd="0" presId="urn:microsoft.com/office/officeart/2005/8/layout/hierarchy4"/>
    <dgm:cxn modelId="{74AF3797-AD84-4B22-B7FB-38005A15CBE2}" type="presOf" srcId="{04F11AB4-F844-4FAA-B682-331B9B5B016E}" destId="{BF18F33D-4520-4C1C-8F35-661744F1562E}" srcOrd="0" destOrd="0" presId="urn:microsoft.com/office/officeart/2005/8/layout/hierarchy4"/>
    <dgm:cxn modelId="{BA312ACB-B1F3-4AF9-B243-88D71F7188F9}" srcId="{04F11AB4-F844-4FAA-B682-331B9B5B016E}" destId="{A6E39434-E1BF-4C9F-8FA4-339FFA11AB5F}" srcOrd="1" destOrd="0" parTransId="{D63A170B-A8B8-4767-80A5-713D8E877843}" sibTransId="{870DFAAD-20BB-4F42-A45C-5FB0FE2BF2C8}"/>
    <dgm:cxn modelId="{D1AA3335-F8CF-458F-8199-699A92D50458}" type="presOf" srcId="{945E43CC-F8CA-4F2F-A15C-F44142AA1134}" destId="{CEA9DD30-AB7A-49FF-80DF-C2D3351B4DC3}" srcOrd="0" destOrd="0" presId="urn:microsoft.com/office/officeart/2005/8/layout/hierarchy4"/>
    <dgm:cxn modelId="{DEA40B6D-31E2-471F-B691-875649925309}" type="presOf" srcId="{477B8856-B905-4C42-B5FF-A3267BB9A9E5}" destId="{27668F8C-2F85-4F13-8133-1E2875DC0567}" srcOrd="0" destOrd="0" presId="urn:microsoft.com/office/officeart/2005/8/layout/hierarchy4"/>
    <dgm:cxn modelId="{2DE04E0A-4AED-4655-BF35-0362D08DAFB6}" type="presParOf" srcId="{81E66E2B-2C30-4C06-BBA3-DC6861A569DB}" destId="{375E5867-A13E-4AD5-A695-ED3524DB9229}" srcOrd="0" destOrd="0" presId="urn:microsoft.com/office/officeart/2005/8/layout/hierarchy4"/>
    <dgm:cxn modelId="{DFE14DA9-96B4-4B40-98A6-45ADB2DC9A72}" type="presParOf" srcId="{375E5867-A13E-4AD5-A695-ED3524DB9229}" destId="{BF18F33D-4520-4C1C-8F35-661744F1562E}" srcOrd="0" destOrd="0" presId="urn:microsoft.com/office/officeart/2005/8/layout/hierarchy4"/>
    <dgm:cxn modelId="{D4EFF1E8-5517-4794-9E47-7AB9C115FE70}" type="presParOf" srcId="{375E5867-A13E-4AD5-A695-ED3524DB9229}" destId="{DD9AC6D4-5E81-42CC-A9DA-5686D4F8D800}" srcOrd="1" destOrd="0" presId="urn:microsoft.com/office/officeart/2005/8/layout/hierarchy4"/>
    <dgm:cxn modelId="{6417AB21-57D4-4416-B2F5-F3C240DF0862}" type="presParOf" srcId="{375E5867-A13E-4AD5-A695-ED3524DB9229}" destId="{BA26CD2A-7164-47B7-85D0-7868C5F17FA8}" srcOrd="2" destOrd="0" presId="urn:microsoft.com/office/officeart/2005/8/layout/hierarchy4"/>
    <dgm:cxn modelId="{4916141F-75F7-4344-869B-E1C27C6296A5}" type="presParOf" srcId="{BA26CD2A-7164-47B7-85D0-7868C5F17FA8}" destId="{98C8327C-579F-46C7-8976-4E8A634F16D8}" srcOrd="0" destOrd="0" presId="urn:microsoft.com/office/officeart/2005/8/layout/hierarchy4"/>
    <dgm:cxn modelId="{CB4D5B31-E6C0-46C0-A3E9-06FF00C93FD7}" type="presParOf" srcId="{98C8327C-579F-46C7-8976-4E8A634F16D8}" destId="{27668F8C-2F85-4F13-8133-1E2875DC0567}" srcOrd="0" destOrd="0" presId="urn:microsoft.com/office/officeart/2005/8/layout/hierarchy4"/>
    <dgm:cxn modelId="{CBB05033-D692-4F6D-B30C-C8E4097CB732}" type="presParOf" srcId="{98C8327C-579F-46C7-8976-4E8A634F16D8}" destId="{101EFAF0-9FED-40B4-97CF-8486F63A0C24}" srcOrd="1" destOrd="0" presId="urn:microsoft.com/office/officeart/2005/8/layout/hierarchy4"/>
    <dgm:cxn modelId="{71F0F0EA-EFE4-4C50-895B-62702166CF4E}" type="presParOf" srcId="{98C8327C-579F-46C7-8976-4E8A634F16D8}" destId="{C4666F04-ADDA-4CCC-9EF0-37E86D7778DE}" srcOrd="2" destOrd="0" presId="urn:microsoft.com/office/officeart/2005/8/layout/hierarchy4"/>
    <dgm:cxn modelId="{E010073F-2CB3-4921-93F2-2E8194A3D4DA}" type="presParOf" srcId="{C4666F04-ADDA-4CCC-9EF0-37E86D7778DE}" destId="{3C4C38E4-7777-4992-B194-197617D389A7}" srcOrd="0" destOrd="0" presId="urn:microsoft.com/office/officeart/2005/8/layout/hierarchy4"/>
    <dgm:cxn modelId="{1E3EF096-CE55-44C4-861B-DF81A3B4D6E1}" type="presParOf" srcId="{3C4C38E4-7777-4992-B194-197617D389A7}" destId="{743A0055-F339-4581-9019-47E14EDEF5F9}" srcOrd="0" destOrd="0" presId="urn:microsoft.com/office/officeart/2005/8/layout/hierarchy4"/>
    <dgm:cxn modelId="{4657B068-0BA4-4FA2-969A-68B2DD3EA3B7}" type="presParOf" srcId="{3C4C38E4-7777-4992-B194-197617D389A7}" destId="{E9A458F8-564B-489F-BE4C-44C07434A190}" srcOrd="1" destOrd="0" presId="urn:microsoft.com/office/officeart/2005/8/layout/hierarchy4"/>
    <dgm:cxn modelId="{202241DE-4D82-4C1F-83CE-A41EB9DD361A}" type="presParOf" srcId="{C4666F04-ADDA-4CCC-9EF0-37E86D7778DE}" destId="{63657E28-DEA5-4373-BB85-B62A84E3AC2A}" srcOrd="1" destOrd="0" presId="urn:microsoft.com/office/officeart/2005/8/layout/hierarchy4"/>
    <dgm:cxn modelId="{44E01055-8231-470D-B8A2-789D53DB3A11}" type="presParOf" srcId="{C4666F04-ADDA-4CCC-9EF0-37E86D7778DE}" destId="{824A1676-91C8-4AB9-9C7B-CBBC5A4C051F}" srcOrd="2" destOrd="0" presId="urn:microsoft.com/office/officeart/2005/8/layout/hierarchy4"/>
    <dgm:cxn modelId="{9FBD2E36-CD4D-4EAF-B62F-EC34CC30F7B0}" type="presParOf" srcId="{824A1676-91C8-4AB9-9C7B-CBBC5A4C051F}" destId="{A98F51AB-6857-4EF8-A421-345AC5D8DD7A}" srcOrd="0" destOrd="0" presId="urn:microsoft.com/office/officeart/2005/8/layout/hierarchy4"/>
    <dgm:cxn modelId="{88CF1D03-E0B1-4470-9F00-E521C83013DE}" type="presParOf" srcId="{824A1676-91C8-4AB9-9C7B-CBBC5A4C051F}" destId="{2F543FB7-5A46-42DC-B39C-87AF53ECA69F}" srcOrd="1" destOrd="0" presId="urn:microsoft.com/office/officeart/2005/8/layout/hierarchy4"/>
    <dgm:cxn modelId="{B17859D7-BF60-43C0-9598-2EA4294E6CA5}" type="presParOf" srcId="{BA26CD2A-7164-47B7-85D0-7868C5F17FA8}" destId="{AE847047-8E55-49C5-AABD-62D7DFECCEA0}" srcOrd="1" destOrd="0" presId="urn:microsoft.com/office/officeart/2005/8/layout/hierarchy4"/>
    <dgm:cxn modelId="{68D9882C-4E01-48D3-BBC9-AC9783F9A163}" type="presParOf" srcId="{BA26CD2A-7164-47B7-85D0-7868C5F17FA8}" destId="{B3195D20-12A8-4C6D-8459-7F7384F383E6}" srcOrd="2" destOrd="0" presId="urn:microsoft.com/office/officeart/2005/8/layout/hierarchy4"/>
    <dgm:cxn modelId="{7FBC4E99-681F-4259-95DF-E257B039A8DC}" type="presParOf" srcId="{B3195D20-12A8-4C6D-8459-7F7384F383E6}" destId="{2FFBEB47-D8D7-45AA-B25B-C3900CE6A942}" srcOrd="0" destOrd="0" presId="urn:microsoft.com/office/officeart/2005/8/layout/hierarchy4"/>
    <dgm:cxn modelId="{94D2B920-29DE-4EE2-A0B0-736EFE89D699}" type="presParOf" srcId="{B3195D20-12A8-4C6D-8459-7F7384F383E6}" destId="{8B62367A-E07D-4D7D-978E-78D9A2792AB7}" srcOrd="1" destOrd="0" presId="urn:microsoft.com/office/officeart/2005/8/layout/hierarchy4"/>
    <dgm:cxn modelId="{0769BD40-BF48-4C3C-9C1C-291DA8529180}" type="presParOf" srcId="{B3195D20-12A8-4C6D-8459-7F7384F383E6}" destId="{42726C13-BE1D-481A-A42C-D5AA0236FA28}" srcOrd="2" destOrd="0" presId="urn:microsoft.com/office/officeart/2005/8/layout/hierarchy4"/>
    <dgm:cxn modelId="{60E81413-9A62-4EC9-B2C3-5F1845C67750}" type="presParOf" srcId="{42726C13-BE1D-481A-A42C-D5AA0236FA28}" destId="{88ED9C55-7A40-4A0C-83E1-392A022DAEAF}" srcOrd="0" destOrd="0" presId="urn:microsoft.com/office/officeart/2005/8/layout/hierarchy4"/>
    <dgm:cxn modelId="{FC949FD6-9CBA-4AEB-945B-4088330EC554}" type="presParOf" srcId="{88ED9C55-7A40-4A0C-83E1-392A022DAEAF}" destId="{57814642-AD24-4DA0-8FD0-876FFA6E3D2B}" srcOrd="0" destOrd="0" presId="urn:microsoft.com/office/officeart/2005/8/layout/hierarchy4"/>
    <dgm:cxn modelId="{4BA1F181-B008-43A2-9591-99D352803766}" type="presParOf" srcId="{88ED9C55-7A40-4A0C-83E1-392A022DAEAF}" destId="{C8EB3D57-EAD3-4C7A-A66A-430D7109058C}" srcOrd="1" destOrd="0" presId="urn:microsoft.com/office/officeart/2005/8/layout/hierarchy4"/>
    <dgm:cxn modelId="{76720C82-EF0A-4AE6-BDD4-1879A89D4BE0}" type="presParOf" srcId="{81E66E2B-2C30-4C06-BBA3-DC6861A569DB}" destId="{6A065237-D389-4B5B-A866-1DB173988F85}" srcOrd="1" destOrd="0" presId="urn:microsoft.com/office/officeart/2005/8/layout/hierarchy4"/>
    <dgm:cxn modelId="{8CFB874B-DC9A-4E55-8C91-6AC57BDDFCF4}" type="presParOf" srcId="{81E66E2B-2C30-4C06-BBA3-DC6861A569DB}" destId="{A3DA62A4-3308-4586-90D6-EB1502E05E8A}" srcOrd="2" destOrd="0" presId="urn:microsoft.com/office/officeart/2005/8/layout/hierarchy4"/>
    <dgm:cxn modelId="{2BD16772-08AC-447E-9BED-D6C064CD73A3}" type="presParOf" srcId="{A3DA62A4-3308-4586-90D6-EB1502E05E8A}" destId="{CEA9DD30-AB7A-49FF-80DF-C2D3351B4DC3}" srcOrd="0" destOrd="0" presId="urn:microsoft.com/office/officeart/2005/8/layout/hierarchy4"/>
    <dgm:cxn modelId="{E24F2B7E-3949-43EE-BFF9-592235880AB2}" type="presParOf" srcId="{A3DA62A4-3308-4586-90D6-EB1502E05E8A}" destId="{FA738499-C73B-4C87-A1C2-FB0AED34BE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414B51-8422-42C2-88DC-97503B54D021}" type="doc">
      <dgm:prSet loTypeId="urn:microsoft.com/office/officeart/2005/8/layout/pyramid2" loCatId="list" qsTypeId="urn:microsoft.com/office/officeart/2005/8/quickstyle/3d4" qsCatId="3D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8997378F-0A6B-4CF2-ACC3-5FABC31A5B00}">
      <dgm:prSet phldrT="[Текст]"/>
      <dgm:spPr>
        <a:solidFill>
          <a:srgbClr val="92EADB">
            <a:alpha val="90000"/>
          </a:srgbClr>
        </a:solidFill>
      </dgm:spPr>
      <dgm:t>
        <a:bodyPr/>
        <a:lstStyle/>
        <a:p>
          <a:r>
            <a:rPr lang="uk-UA" b="1" i="1" dirty="0" smtClean="0">
              <a:solidFill>
                <a:srgbClr val="129686"/>
              </a:solidFill>
            </a:rPr>
            <a:t>Потреби в самореалізації</a:t>
          </a:r>
          <a:endParaRPr lang="ru-RU" b="1" i="1" dirty="0">
            <a:solidFill>
              <a:srgbClr val="129686"/>
            </a:solidFill>
          </a:endParaRPr>
        </a:p>
      </dgm:t>
    </dgm:pt>
    <dgm:pt modelId="{238EF053-2606-4D2C-94D4-FE544FCED279}" type="parTrans" cxnId="{FADD8684-4A0C-4E0C-B841-0D5067FC9859}">
      <dgm:prSet/>
      <dgm:spPr/>
      <dgm:t>
        <a:bodyPr/>
        <a:lstStyle/>
        <a:p>
          <a:endParaRPr lang="ru-RU"/>
        </a:p>
      </dgm:t>
    </dgm:pt>
    <dgm:pt modelId="{57C4AF1B-9FC0-4E4A-A559-F4FD46584A73}" type="sibTrans" cxnId="{FADD8684-4A0C-4E0C-B841-0D5067FC9859}">
      <dgm:prSet/>
      <dgm:spPr/>
      <dgm:t>
        <a:bodyPr/>
        <a:lstStyle/>
        <a:p>
          <a:endParaRPr lang="ru-RU"/>
        </a:p>
      </dgm:t>
    </dgm:pt>
    <dgm:pt modelId="{D6B8B01C-B13E-411E-A677-7345B56C5977}">
      <dgm:prSet phldrT="[Текст]"/>
      <dgm:spPr>
        <a:solidFill>
          <a:srgbClr val="92EADB">
            <a:alpha val="90000"/>
          </a:srgbClr>
        </a:solidFill>
      </dgm:spPr>
      <dgm:t>
        <a:bodyPr/>
        <a:lstStyle/>
        <a:p>
          <a:r>
            <a:rPr lang="uk-UA" b="1" i="1" dirty="0" smtClean="0">
              <a:solidFill>
                <a:srgbClr val="129686"/>
              </a:solidFill>
            </a:rPr>
            <a:t>Потреби в повазі</a:t>
          </a:r>
          <a:endParaRPr lang="ru-RU" b="1" i="1" dirty="0">
            <a:solidFill>
              <a:srgbClr val="129686"/>
            </a:solidFill>
          </a:endParaRPr>
        </a:p>
      </dgm:t>
    </dgm:pt>
    <dgm:pt modelId="{26A69413-269B-428B-8A79-A7A4FBBB7395}" type="parTrans" cxnId="{2E9A8F55-2D01-44DD-8A2F-F21FF019C92F}">
      <dgm:prSet/>
      <dgm:spPr/>
      <dgm:t>
        <a:bodyPr/>
        <a:lstStyle/>
        <a:p>
          <a:endParaRPr lang="ru-RU"/>
        </a:p>
      </dgm:t>
    </dgm:pt>
    <dgm:pt modelId="{A8168567-EEC0-4557-AEFA-A85CF5F5F675}" type="sibTrans" cxnId="{2E9A8F55-2D01-44DD-8A2F-F21FF019C92F}">
      <dgm:prSet/>
      <dgm:spPr/>
      <dgm:t>
        <a:bodyPr/>
        <a:lstStyle/>
        <a:p>
          <a:endParaRPr lang="ru-RU"/>
        </a:p>
      </dgm:t>
    </dgm:pt>
    <dgm:pt modelId="{A2A752ED-811F-4A0F-86D0-324139D399D7}">
      <dgm:prSet phldrT="[Текст]"/>
      <dgm:spPr>
        <a:solidFill>
          <a:srgbClr val="92EADB">
            <a:alpha val="90000"/>
          </a:srgbClr>
        </a:solidFill>
      </dgm:spPr>
      <dgm:t>
        <a:bodyPr/>
        <a:lstStyle/>
        <a:p>
          <a:r>
            <a:rPr lang="uk-UA" b="1" i="1" dirty="0" smtClean="0">
              <a:solidFill>
                <a:srgbClr val="129686"/>
              </a:solidFill>
            </a:rPr>
            <a:t>Соціальні потреби</a:t>
          </a:r>
          <a:endParaRPr lang="ru-RU" b="1" i="1" dirty="0">
            <a:solidFill>
              <a:srgbClr val="129686"/>
            </a:solidFill>
          </a:endParaRPr>
        </a:p>
      </dgm:t>
    </dgm:pt>
    <dgm:pt modelId="{FF77F5A9-8446-411C-B690-EAB7A022C0AB}" type="parTrans" cxnId="{25BABCA4-FFD3-4A8A-9917-D1092F69F3DE}">
      <dgm:prSet/>
      <dgm:spPr/>
      <dgm:t>
        <a:bodyPr/>
        <a:lstStyle/>
        <a:p>
          <a:endParaRPr lang="ru-RU"/>
        </a:p>
      </dgm:t>
    </dgm:pt>
    <dgm:pt modelId="{24F79B90-F322-4A31-9657-766C7FBD3F94}" type="sibTrans" cxnId="{25BABCA4-FFD3-4A8A-9917-D1092F69F3DE}">
      <dgm:prSet/>
      <dgm:spPr/>
      <dgm:t>
        <a:bodyPr/>
        <a:lstStyle/>
        <a:p>
          <a:endParaRPr lang="ru-RU"/>
        </a:p>
      </dgm:t>
    </dgm:pt>
    <dgm:pt modelId="{A8C8ABFB-A5E9-4990-839B-0615E0C8613F}">
      <dgm:prSet/>
      <dgm:spPr>
        <a:solidFill>
          <a:srgbClr val="92EADB">
            <a:alpha val="90000"/>
          </a:srgbClr>
        </a:solidFill>
      </dgm:spPr>
      <dgm:t>
        <a:bodyPr/>
        <a:lstStyle/>
        <a:p>
          <a:r>
            <a:rPr lang="uk-UA" b="1" i="1" dirty="0" smtClean="0">
              <a:solidFill>
                <a:srgbClr val="129686"/>
              </a:solidFill>
            </a:rPr>
            <a:t>Потреби в безпеці</a:t>
          </a:r>
          <a:endParaRPr lang="ru-RU" b="1" i="1" dirty="0">
            <a:solidFill>
              <a:srgbClr val="129686"/>
            </a:solidFill>
          </a:endParaRPr>
        </a:p>
      </dgm:t>
    </dgm:pt>
    <dgm:pt modelId="{01025774-E28E-4C70-AACE-32C042C5E942}" type="parTrans" cxnId="{73B6AC0B-FFA9-480F-AA5A-EE380882B04B}">
      <dgm:prSet/>
      <dgm:spPr/>
      <dgm:t>
        <a:bodyPr/>
        <a:lstStyle/>
        <a:p>
          <a:endParaRPr lang="ru-RU"/>
        </a:p>
      </dgm:t>
    </dgm:pt>
    <dgm:pt modelId="{B2EF3C1C-63BB-41E2-BD19-4EAC3F583CA9}" type="sibTrans" cxnId="{73B6AC0B-FFA9-480F-AA5A-EE380882B04B}">
      <dgm:prSet/>
      <dgm:spPr/>
      <dgm:t>
        <a:bodyPr/>
        <a:lstStyle/>
        <a:p>
          <a:endParaRPr lang="ru-RU"/>
        </a:p>
      </dgm:t>
    </dgm:pt>
    <dgm:pt modelId="{674D0165-4212-4BC0-9F84-3C8380797AF4}">
      <dgm:prSet/>
      <dgm:spPr>
        <a:solidFill>
          <a:srgbClr val="92EADB">
            <a:alpha val="90000"/>
          </a:srgbClr>
        </a:solidFill>
      </dgm:spPr>
      <dgm:t>
        <a:bodyPr/>
        <a:lstStyle/>
        <a:p>
          <a:r>
            <a:rPr lang="uk-UA" b="1" i="1" dirty="0" smtClean="0">
              <a:solidFill>
                <a:srgbClr val="129686"/>
              </a:solidFill>
            </a:rPr>
            <a:t>Фізіологічні</a:t>
          </a:r>
          <a:endParaRPr lang="ru-RU" b="1" i="1" dirty="0">
            <a:solidFill>
              <a:srgbClr val="129686"/>
            </a:solidFill>
          </a:endParaRPr>
        </a:p>
      </dgm:t>
    </dgm:pt>
    <dgm:pt modelId="{F59D2E58-782B-4033-B20E-E9942E155FA5}" type="parTrans" cxnId="{06168747-CE44-4AA3-BDED-236AA61BD563}">
      <dgm:prSet/>
      <dgm:spPr/>
      <dgm:t>
        <a:bodyPr/>
        <a:lstStyle/>
        <a:p>
          <a:endParaRPr lang="ru-RU"/>
        </a:p>
      </dgm:t>
    </dgm:pt>
    <dgm:pt modelId="{83CA365A-1E5B-4263-B3D8-CDAE29E89CD6}" type="sibTrans" cxnId="{06168747-CE44-4AA3-BDED-236AA61BD563}">
      <dgm:prSet/>
      <dgm:spPr/>
      <dgm:t>
        <a:bodyPr/>
        <a:lstStyle/>
        <a:p>
          <a:endParaRPr lang="ru-RU"/>
        </a:p>
      </dgm:t>
    </dgm:pt>
    <dgm:pt modelId="{82FCDBD3-C937-4838-9BE2-CED0CC822772}" type="pres">
      <dgm:prSet presAssocID="{40414B51-8422-42C2-88DC-97503B54D02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A65DA5D-8594-499C-A437-E334BF3EE260}" type="pres">
      <dgm:prSet presAssocID="{40414B51-8422-42C2-88DC-97503B54D021}" presName="pyramid" presStyleLbl="node1" presStyleIdx="0" presStyleCnt="1"/>
      <dgm:spPr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685FFC87-2E04-4AC8-B551-A42E48281D39}" type="pres">
      <dgm:prSet presAssocID="{40414B51-8422-42C2-88DC-97503B54D021}" presName="theList" presStyleCnt="0"/>
      <dgm:spPr/>
    </dgm:pt>
    <dgm:pt modelId="{0794FF01-8D0B-47C7-94A4-B23BD5CA73DB}" type="pres">
      <dgm:prSet presAssocID="{8997378F-0A6B-4CF2-ACC3-5FABC31A5B00}" presName="aNode" presStyleLbl="fgAcc1" presStyleIdx="0" presStyleCnt="5" custLinFactNeighborX="1396" custLinFactNeighborY="63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87AA5-673C-49E5-913A-C2CEE4E02557}" type="pres">
      <dgm:prSet presAssocID="{8997378F-0A6B-4CF2-ACC3-5FABC31A5B00}" presName="aSpace" presStyleCnt="0"/>
      <dgm:spPr/>
    </dgm:pt>
    <dgm:pt modelId="{AB1B49A2-29F5-4E79-A92A-5D8333E6EE09}" type="pres">
      <dgm:prSet presAssocID="{D6B8B01C-B13E-411E-A677-7345B56C5977}" presName="aNode" presStyleLbl="fgAcc1" presStyleIdx="1" presStyleCnt="5" custLinFactNeighborX="1396" custLinFactNeighborY="58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AA3A2-5EA0-4271-AC8D-1537204127DE}" type="pres">
      <dgm:prSet presAssocID="{D6B8B01C-B13E-411E-A677-7345B56C5977}" presName="aSpace" presStyleCnt="0"/>
      <dgm:spPr/>
    </dgm:pt>
    <dgm:pt modelId="{7271E475-6C57-442A-B422-4023E905FB49}" type="pres">
      <dgm:prSet presAssocID="{A2A752ED-811F-4A0F-86D0-324139D399D7}" presName="aNode" presStyleLbl="fgAcc1" presStyleIdx="2" presStyleCnt="5" custLinFactNeighborX="1396" custLinFactNeighborY="53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C7A62-CFA7-49FB-B6AE-67D5ABFA4590}" type="pres">
      <dgm:prSet presAssocID="{A2A752ED-811F-4A0F-86D0-324139D399D7}" presName="aSpace" presStyleCnt="0"/>
      <dgm:spPr/>
    </dgm:pt>
    <dgm:pt modelId="{D742EEDA-9EC8-4EBA-B7B5-66015E74FB45}" type="pres">
      <dgm:prSet presAssocID="{A8C8ABFB-A5E9-4990-839B-0615E0C8613F}" presName="aNode" presStyleLbl="fgAcc1" presStyleIdx="3" presStyleCnt="5" custLinFactNeighborX="-1052" custLinFactNeighborY="488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CA70B-258D-47A5-9C1B-DDDB981AF423}" type="pres">
      <dgm:prSet presAssocID="{A8C8ABFB-A5E9-4990-839B-0615E0C8613F}" presName="aSpace" presStyleCnt="0"/>
      <dgm:spPr/>
    </dgm:pt>
    <dgm:pt modelId="{BEAE4E95-9E82-4D28-8580-2B6DB235F714}" type="pres">
      <dgm:prSet presAssocID="{674D0165-4212-4BC0-9F84-3C8380797AF4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67838-CAB0-441D-A42F-F0A7D7297179}" type="pres">
      <dgm:prSet presAssocID="{674D0165-4212-4BC0-9F84-3C8380797AF4}" presName="aSpace" presStyleCnt="0"/>
      <dgm:spPr/>
    </dgm:pt>
  </dgm:ptLst>
  <dgm:cxnLst>
    <dgm:cxn modelId="{004B8F25-28C2-4585-B955-EEA95B126070}" type="presOf" srcId="{A8C8ABFB-A5E9-4990-839B-0615E0C8613F}" destId="{D742EEDA-9EC8-4EBA-B7B5-66015E74FB45}" srcOrd="0" destOrd="0" presId="urn:microsoft.com/office/officeart/2005/8/layout/pyramid2"/>
    <dgm:cxn modelId="{DA2AD66A-B2D1-4426-BE95-AB27A5E2028E}" type="presOf" srcId="{674D0165-4212-4BC0-9F84-3C8380797AF4}" destId="{BEAE4E95-9E82-4D28-8580-2B6DB235F714}" srcOrd="0" destOrd="0" presId="urn:microsoft.com/office/officeart/2005/8/layout/pyramid2"/>
    <dgm:cxn modelId="{73B6AC0B-FFA9-480F-AA5A-EE380882B04B}" srcId="{40414B51-8422-42C2-88DC-97503B54D021}" destId="{A8C8ABFB-A5E9-4990-839B-0615E0C8613F}" srcOrd="3" destOrd="0" parTransId="{01025774-E28E-4C70-AACE-32C042C5E942}" sibTransId="{B2EF3C1C-63BB-41E2-BD19-4EAC3F583CA9}"/>
    <dgm:cxn modelId="{25BABCA4-FFD3-4A8A-9917-D1092F69F3DE}" srcId="{40414B51-8422-42C2-88DC-97503B54D021}" destId="{A2A752ED-811F-4A0F-86D0-324139D399D7}" srcOrd="2" destOrd="0" parTransId="{FF77F5A9-8446-411C-B690-EAB7A022C0AB}" sibTransId="{24F79B90-F322-4A31-9657-766C7FBD3F94}"/>
    <dgm:cxn modelId="{79BBA503-747E-4286-9FF8-6EEE5B2A4A33}" type="presOf" srcId="{40414B51-8422-42C2-88DC-97503B54D021}" destId="{82FCDBD3-C937-4838-9BE2-CED0CC822772}" srcOrd="0" destOrd="0" presId="urn:microsoft.com/office/officeart/2005/8/layout/pyramid2"/>
    <dgm:cxn modelId="{06168747-CE44-4AA3-BDED-236AA61BD563}" srcId="{40414B51-8422-42C2-88DC-97503B54D021}" destId="{674D0165-4212-4BC0-9F84-3C8380797AF4}" srcOrd="4" destOrd="0" parTransId="{F59D2E58-782B-4033-B20E-E9942E155FA5}" sibTransId="{83CA365A-1E5B-4263-B3D8-CDAE29E89CD6}"/>
    <dgm:cxn modelId="{C01CAE0E-EFC0-4855-A5AF-F3ECCABF7CBD}" type="presOf" srcId="{A2A752ED-811F-4A0F-86D0-324139D399D7}" destId="{7271E475-6C57-442A-B422-4023E905FB49}" srcOrd="0" destOrd="0" presId="urn:microsoft.com/office/officeart/2005/8/layout/pyramid2"/>
    <dgm:cxn modelId="{AEDD9273-6971-4A6D-84AA-0CC4D80878CE}" type="presOf" srcId="{8997378F-0A6B-4CF2-ACC3-5FABC31A5B00}" destId="{0794FF01-8D0B-47C7-94A4-B23BD5CA73DB}" srcOrd="0" destOrd="0" presId="urn:microsoft.com/office/officeart/2005/8/layout/pyramid2"/>
    <dgm:cxn modelId="{FADD8684-4A0C-4E0C-B841-0D5067FC9859}" srcId="{40414B51-8422-42C2-88DC-97503B54D021}" destId="{8997378F-0A6B-4CF2-ACC3-5FABC31A5B00}" srcOrd="0" destOrd="0" parTransId="{238EF053-2606-4D2C-94D4-FE544FCED279}" sibTransId="{57C4AF1B-9FC0-4E4A-A559-F4FD46584A73}"/>
    <dgm:cxn modelId="{E968DA61-64E1-4553-9A79-7B0CE86D1C8B}" type="presOf" srcId="{D6B8B01C-B13E-411E-A677-7345B56C5977}" destId="{AB1B49A2-29F5-4E79-A92A-5D8333E6EE09}" srcOrd="0" destOrd="0" presId="urn:microsoft.com/office/officeart/2005/8/layout/pyramid2"/>
    <dgm:cxn modelId="{2E9A8F55-2D01-44DD-8A2F-F21FF019C92F}" srcId="{40414B51-8422-42C2-88DC-97503B54D021}" destId="{D6B8B01C-B13E-411E-A677-7345B56C5977}" srcOrd="1" destOrd="0" parTransId="{26A69413-269B-428B-8A79-A7A4FBBB7395}" sibTransId="{A8168567-EEC0-4557-AEFA-A85CF5F5F675}"/>
    <dgm:cxn modelId="{6C208608-D78E-4643-8698-FAB20A404DF5}" type="presParOf" srcId="{82FCDBD3-C937-4838-9BE2-CED0CC822772}" destId="{5A65DA5D-8594-499C-A437-E334BF3EE260}" srcOrd="0" destOrd="0" presId="urn:microsoft.com/office/officeart/2005/8/layout/pyramid2"/>
    <dgm:cxn modelId="{0122B5E0-CFB1-4A86-A63C-67ADD98E75CB}" type="presParOf" srcId="{82FCDBD3-C937-4838-9BE2-CED0CC822772}" destId="{685FFC87-2E04-4AC8-B551-A42E48281D39}" srcOrd="1" destOrd="0" presId="urn:microsoft.com/office/officeart/2005/8/layout/pyramid2"/>
    <dgm:cxn modelId="{1E5D764B-4F65-4193-A02D-87F5510D9C3D}" type="presParOf" srcId="{685FFC87-2E04-4AC8-B551-A42E48281D39}" destId="{0794FF01-8D0B-47C7-94A4-B23BD5CA73DB}" srcOrd="0" destOrd="0" presId="urn:microsoft.com/office/officeart/2005/8/layout/pyramid2"/>
    <dgm:cxn modelId="{C127EFC6-CEDF-47A8-B795-25A25789D4B9}" type="presParOf" srcId="{685FFC87-2E04-4AC8-B551-A42E48281D39}" destId="{1E787AA5-673C-49E5-913A-C2CEE4E02557}" srcOrd="1" destOrd="0" presId="urn:microsoft.com/office/officeart/2005/8/layout/pyramid2"/>
    <dgm:cxn modelId="{C2443B7B-906C-4F65-BD78-1885E9AC4793}" type="presParOf" srcId="{685FFC87-2E04-4AC8-B551-A42E48281D39}" destId="{AB1B49A2-29F5-4E79-A92A-5D8333E6EE09}" srcOrd="2" destOrd="0" presId="urn:microsoft.com/office/officeart/2005/8/layout/pyramid2"/>
    <dgm:cxn modelId="{253CB9F0-B518-4AB2-80D3-C0C7E9125DA7}" type="presParOf" srcId="{685FFC87-2E04-4AC8-B551-A42E48281D39}" destId="{877AA3A2-5EA0-4271-AC8D-1537204127DE}" srcOrd="3" destOrd="0" presId="urn:microsoft.com/office/officeart/2005/8/layout/pyramid2"/>
    <dgm:cxn modelId="{5651CEEC-A1FD-4865-A282-B3A7456AA9F4}" type="presParOf" srcId="{685FFC87-2E04-4AC8-B551-A42E48281D39}" destId="{7271E475-6C57-442A-B422-4023E905FB49}" srcOrd="4" destOrd="0" presId="urn:microsoft.com/office/officeart/2005/8/layout/pyramid2"/>
    <dgm:cxn modelId="{53F41CC0-BD14-4976-97B4-A404B0697A22}" type="presParOf" srcId="{685FFC87-2E04-4AC8-B551-A42E48281D39}" destId="{6E0C7A62-CFA7-49FB-B6AE-67D5ABFA4590}" srcOrd="5" destOrd="0" presId="urn:microsoft.com/office/officeart/2005/8/layout/pyramid2"/>
    <dgm:cxn modelId="{D8E81F11-EC88-49CB-B85F-E16A707FB80C}" type="presParOf" srcId="{685FFC87-2E04-4AC8-B551-A42E48281D39}" destId="{D742EEDA-9EC8-4EBA-B7B5-66015E74FB45}" srcOrd="6" destOrd="0" presId="urn:microsoft.com/office/officeart/2005/8/layout/pyramid2"/>
    <dgm:cxn modelId="{320D44BC-BE0D-4F30-A99C-0A0DDDE2E99D}" type="presParOf" srcId="{685FFC87-2E04-4AC8-B551-A42E48281D39}" destId="{98BCA70B-258D-47A5-9C1B-DDDB981AF423}" srcOrd="7" destOrd="0" presId="urn:microsoft.com/office/officeart/2005/8/layout/pyramid2"/>
    <dgm:cxn modelId="{A1848612-2F24-4655-B517-5CF73284B7D3}" type="presParOf" srcId="{685FFC87-2E04-4AC8-B551-A42E48281D39}" destId="{BEAE4E95-9E82-4D28-8580-2B6DB235F714}" srcOrd="8" destOrd="0" presId="urn:microsoft.com/office/officeart/2005/8/layout/pyramid2"/>
    <dgm:cxn modelId="{32222D04-E59A-4DA8-9C49-86D6DC39C0E9}" type="presParOf" srcId="{685FFC87-2E04-4AC8-B551-A42E48281D39}" destId="{A5567838-CAB0-441D-A42F-F0A7D7297179}" srcOrd="9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FFCB6B-4FD4-4B12-B099-19FD868AC91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F323EA-C6F6-4AEE-96F6-BFF97C0DBD65}">
      <dgm:prSet phldrT="[Текст]" custT="1"/>
      <dgm:spPr>
        <a:solidFill>
          <a:srgbClr val="1AC0B0"/>
        </a:solidFill>
        <a:ln>
          <a:solidFill>
            <a:srgbClr val="0E786B"/>
          </a:solidFill>
        </a:ln>
      </dgm:spPr>
      <dgm:t>
        <a:bodyPr/>
        <a:lstStyle/>
        <a:p>
          <a:r>
            <a:rPr lang="uk-UA" sz="1800" dirty="0" smtClean="0"/>
            <a:t>Товари особистого споживання</a:t>
          </a:r>
          <a:endParaRPr lang="ru-RU" sz="1800" dirty="0"/>
        </a:p>
      </dgm:t>
    </dgm:pt>
    <dgm:pt modelId="{EBB161B4-699C-405B-BBBE-A76DBCEE6F59}" type="parTrans" cxnId="{C8E6EB5C-8D62-4F83-9820-5C2D279E8D8A}">
      <dgm:prSet/>
      <dgm:spPr/>
      <dgm:t>
        <a:bodyPr/>
        <a:lstStyle/>
        <a:p>
          <a:endParaRPr lang="ru-RU"/>
        </a:p>
      </dgm:t>
    </dgm:pt>
    <dgm:pt modelId="{3003369D-3F8C-4C68-94D9-167F011A0748}" type="sibTrans" cxnId="{C8E6EB5C-8D62-4F83-9820-5C2D279E8D8A}">
      <dgm:prSet/>
      <dgm:spPr/>
      <dgm:t>
        <a:bodyPr/>
        <a:lstStyle/>
        <a:p>
          <a:endParaRPr lang="ru-RU"/>
        </a:p>
      </dgm:t>
    </dgm:pt>
    <dgm:pt modelId="{A0FBB5B4-AD50-4103-B639-6F45CB8E3564}">
      <dgm:prSet phldrT="[Текст]" custT="1"/>
      <dgm:spPr>
        <a:solidFill>
          <a:srgbClr val="1AC0B0"/>
        </a:solidFill>
        <a:ln>
          <a:solidFill>
            <a:srgbClr val="0E786B"/>
          </a:solidFill>
        </a:ln>
      </dgm:spPr>
      <dgm:t>
        <a:bodyPr/>
        <a:lstStyle/>
        <a:p>
          <a:pPr algn="ctr"/>
          <a:r>
            <a:rPr lang="uk-UA" sz="1600" dirty="0" smtClean="0"/>
            <a:t>Товари виробничого призначення</a:t>
          </a:r>
          <a:endParaRPr lang="ru-RU" sz="1600" dirty="0"/>
        </a:p>
      </dgm:t>
    </dgm:pt>
    <dgm:pt modelId="{42EE28D1-0471-40BA-8613-95C940547537}" type="parTrans" cxnId="{88837EBE-A78D-448F-BBE1-D043B8149A66}">
      <dgm:prSet/>
      <dgm:spPr/>
      <dgm:t>
        <a:bodyPr/>
        <a:lstStyle/>
        <a:p>
          <a:endParaRPr lang="ru-RU"/>
        </a:p>
      </dgm:t>
    </dgm:pt>
    <dgm:pt modelId="{1E41C324-3F34-45B6-99EA-B9D707A3335D}" type="sibTrans" cxnId="{88837EBE-A78D-448F-BBE1-D043B8149A66}">
      <dgm:prSet/>
      <dgm:spPr/>
      <dgm:t>
        <a:bodyPr/>
        <a:lstStyle/>
        <a:p>
          <a:endParaRPr lang="ru-RU"/>
        </a:p>
      </dgm:t>
    </dgm:pt>
    <dgm:pt modelId="{04F00649-2F3A-4762-8CF4-919C1B02F150}">
      <dgm:prSet phldrT="[Текст]" custT="1"/>
      <dgm:spPr>
        <a:solidFill>
          <a:srgbClr val="1AC0B0"/>
        </a:solidFill>
        <a:ln>
          <a:solidFill>
            <a:srgbClr val="0E786B"/>
          </a:solidFill>
        </a:ln>
      </dgm:spPr>
      <dgm:t>
        <a:bodyPr/>
        <a:lstStyle/>
        <a:p>
          <a:r>
            <a:rPr lang="uk-UA" sz="1800" dirty="0" smtClean="0"/>
            <a:t>Особисті послуги</a:t>
          </a:r>
          <a:endParaRPr lang="ru-RU" sz="1800" dirty="0"/>
        </a:p>
      </dgm:t>
    </dgm:pt>
    <dgm:pt modelId="{3EEF61B8-EE49-44FD-A005-7ED32FE9C990}" type="parTrans" cxnId="{16F6DAD2-B642-4BA0-A321-27172949D230}">
      <dgm:prSet/>
      <dgm:spPr/>
      <dgm:t>
        <a:bodyPr/>
        <a:lstStyle/>
        <a:p>
          <a:endParaRPr lang="ru-RU"/>
        </a:p>
      </dgm:t>
    </dgm:pt>
    <dgm:pt modelId="{0CEEA6AD-CC9D-4B6D-8CE9-B78B5D32E2C3}" type="sibTrans" cxnId="{16F6DAD2-B642-4BA0-A321-27172949D230}">
      <dgm:prSet/>
      <dgm:spPr/>
      <dgm:t>
        <a:bodyPr/>
        <a:lstStyle/>
        <a:p>
          <a:endParaRPr lang="ru-RU"/>
        </a:p>
      </dgm:t>
    </dgm:pt>
    <dgm:pt modelId="{B729E781-8C68-4A47-8D63-6F079C25CB96}">
      <dgm:prSet custT="1"/>
      <dgm:spPr>
        <a:solidFill>
          <a:srgbClr val="92EADB">
            <a:alpha val="90000"/>
          </a:srgbClr>
        </a:solidFill>
        <a:ln>
          <a:solidFill>
            <a:srgbClr val="0E786B"/>
          </a:solidFill>
        </a:ln>
      </dgm:spPr>
      <dgm:t>
        <a:bodyPr/>
        <a:lstStyle/>
        <a:p>
          <a:pPr algn="l"/>
          <a:r>
            <a:rPr lang="ru-RU" sz="1600" dirty="0" smtClean="0">
              <a:solidFill>
                <a:srgbClr val="129686"/>
              </a:solidFill>
            </a:rPr>
            <a:t>одяг, їжа, житло, меблі, </a:t>
          </a:r>
          <a:r>
            <a:rPr lang="ru-RU" sz="1600" dirty="0" err="1" smtClean="0">
              <a:solidFill>
                <a:srgbClr val="129686"/>
              </a:solidFill>
            </a:rPr>
            <a:t>холодильник,телевізор</a:t>
          </a:r>
          <a:r>
            <a:rPr lang="ru-RU" sz="1600" dirty="0" smtClean="0">
              <a:solidFill>
                <a:srgbClr val="129686"/>
              </a:solidFill>
            </a:rPr>
            <a:t>, особистий транспорт, дачний будинок, комп’ютер, </a:t>
          </a:r>
          <a:r>
            <a:rPr lang="ru-RU" sz="1600" dirty="0" err="1" smtClean="0">
              <a:solidFill>
                <a:srgbClr val="129686"/>
              </a:solidFill>
            </a:rPr>
            <a:t>магнітофон</a:t>
          </a:r>
          <a:r>
            <a:rPr lang="ru-RU" sz="1600" dirty="0" smtClean="0">
              <a:solidFill>
                <a:srgbClr val="129686"/>
              </a:solidFill>
            </a:rPr>
            <a:t>.</a:t>
          </a:r>
          <a:endParaRPr lang="ru-RU" sz="1600" dirty="0">
            <a:solidFill>
              <a:srgbClr val="129686"/>
            </a:solidFill>
          </a:endParaRPr>
        </a:p>
      </dgm:t>
    </dgm:pt>
    <dgm:pt modelId="{09FCC31B-8050-4846-B327-182B344B09FA}" type="parTrans" cxnId="{E0788F71-50BE-43ED-80FD-9DF2431A18DC}">
      <dgm:prSet/>
      <dgm:spPr/>
      <dgm:t>
        <a:bodyPr/>
        <a:lstStyle/>
        <a:p>
          <a:endParaRPr lang="ru-RU"/>
        </a:p>
      </dgm:t>
    </dgm:pt>
    <dgm:pt modelId="{C3B7093D-C70F-481B-B2EB-449FEA1C7D2A}" type="sibTrans" cxnId="{E0788F71-50BE-43ED-80FD-9DF2431A18DC}">
      <dgm:prSet/>
      <dgm:spPr/>
      <dgm:t>
        <a:bodyPr/>
        <a:lstStyle/>
        <a:p>
          <a:endParaRPr lang="ru-RU"/>
        </a:p>
      </dgm:t>
    </dgm:pt>
    <dgm:pt modelId="{F58587C1-53D2-4FF0-84F5-30C1D92E5562}">
      <dgm:prSet custT="1"/>
      <dgm:spPr>
        <a:solidFill>
          <a:srgbClr val="92EADB">
            <a:alpha val="90000"/>
          </a:srgbClr>
        </a:solidFill>
        <a:ln>
          <a:solidFill>
            <a:srgbClr val="0E786B"/>
          </a:solidFill>
        </a:ln>
      </dgm:spPr>
      <dgm:t>
        <a:bodyPr/>
        <a:lstStyle/>
        <a:p>
          <a:pPr algn="just"/>
          <a:r>
            <a:rPr lang="ru-RU" sz="1600" dirty="0" smtClean="0">
              <a:solidFill>
                <a:srgbClr val="129686"/>
              </a:solidFill>
            </a:rPr>
            <a:t>трактор, </a:t>
          </a:r>
          <a:r>
            <a:rPr lang="ru-RU" sz="1600" dirty="0" err="1" smtClean="0">
              <a:solidFill>
                <a:srgbClr val="129686"/>
              </a:solidFill>
            </a:rPr>
            <a:t>обладнан-ня,офіси</a:t>
          </a:r>
          <a:r>
            <a:rPr lang="ru-RU" sz="1600" dirty="0" smtClean="0">
              <a:solidFill>
                <a:srgbClr val="129686"/>
              </a:solidFill>
            </a:rPr>
            <a:t>, сировина, матеріали, вантажний транспорт, </a:t>
          </a:r>
          <a:r>
            <a:rPr lang="ru-RU" sz="1600" dirty="0" err="1" smtClean="0">
              <a:solidFill>
                <a:srgbClr val="129686"/>
              </a:solidFill>
            </a:rPr>
            <a:t>електроене-ргія</a:t>
          </a:r>
          <a:r>
            <a:rPr lang="ru-RU" sz="1600" dirty="0" smtClean="0">
              <a:solidFill>
                <a:srgbClr val="129686"/>
              </a:solidFill>
            </a:rPr>
            <a:t>, </a:t>
          </a:r>
          <a:r>
            <a:rPr lang="ru-RU" sz="1600" dirty="0" err="1" smtClean="0">
              <a:solidFill>
                <a:srgbClr val="129686"/>
              </a:solidFill>
            </a:rPr>
            <a:t>складські</a:t>
          </a:r>
          <a:r>
            <a:rPr lang="ru-RU" sz="1600" dirty="0" smtClean="0">
              <a:solidFill>
                <a:srgbClr val="129686"/>
              </a:solidFill>
            </a:rPr>
            <a:t> </a:t>
          </a:r>
          <a:r>
            <a:rPr lang="ru-RU" sz="1600" dirty="0" err="1" smtClean="0">
              <a:solidFill>
                <a:srgbClr val="129686"/>
              </a:solidFill>
            </a:rPr>
            <a:t>приміщення</a:t>
          </a:r>
          <a:r>
            <a:rPr lang="ru-RU" sz="1600" dirty="0" smtClean="0">
              <a:solidFill>
                <a:srgbClr val="129686"/>
              </a:solidFill>
            </a:rPr>
            <a:t>.</a:t>
          </a:r>
          <a:endParaRPr lang="ru-RU" sz="1600" dirty="0">
            <a:solidFill>
              <a:srgbClr val="129686"/>
            </a:solidFill>
          </a:endParaRPr>
        </a:p>
      </dgm:t>
    </dgm:pt>
    <dgm:pt modelId="{49873103-0260-4702-AE00-0F3EFE45DC1F}" type="parTrans" cxnId="{1F8B07A7-727F-46C6-9B9F-187F80F494C4}">
      <dgm:prSet/>
      <dgm:spPr/>
      <dgm:t>
        <a:bodyPr/>
        <a:lstStyle/>
        <a:p>
          <a:endParaRPr lang="ru-RU"/>
        </a:p>
      </dgm:t>
    </dgm:pt>
    <dgm:pt modelId="{8889BB0A-8CD9-4154-BB36-E1AD73A8426C}" type="sibTrans" cxnId="{1F8B07A7-727F-46C6-9B9F-187F80F494C4}">
      <dgm:prSet/>
      <dgm:spPr/>
      <dgm:t>
        <a:bodyPr/>
        <a:lstStyle/>
        <a:p>
          <a:endParaRPr lang="ru-RU"/>
        </a:p>
      </dgm:t>
    </dgm:pt>
    <dgm:pt modelId="{685A86BD-77B6-4C19-9C0E-9A8A3D466BD2}">
      <dgm:prSet phldrT="[Текст]" custT="1"/>
      <dgm:spPr>
        <a:solidFill>
          <a:srgbClr val="1AC0B0"/>
        </a:solidFill>
        <a:ln>
          <a:solidFill>
            <a:srgbClr val="0E786B"/>
          </a:solidFill>
        </a:ln>
      </dgm:spPr>
      <dgm:t>
        <a:bodyPr/>
        <a:lstStyle/>
        <a:p>
          <a:pPr algn="ctr"/>
          <a:r>
            <a:rPr lang="uk-UA" sz="1800" dirty="0" smtClean="0"/>
            <a:t>Комерційні</a:t>
          </a:r>
          <a:r>
            <a:rPr lang="uk-UA" sz="1800" baseline="0" dirty="0" smtClean="0"/>
            <a:t> </a:t>
          </a:r>
        </a:p>
        <a:p>
          <a:pPr algn="ctr"/>
          <a:r>
            <a:rPr lang="uk-UA" sz="1800" baseline="0" dirty="0" smtClean="0"/>
            <a:t>послуги</a:t>
          </a:r>
          <a:endParaRPr lang="ru-RU" sz="1800" dirty="0"/>
        </a:p>
      </dgm:t>
    </dgm:pt>
    <dgm:pt modelId="{2A7CA81A-0CBC-4B34-87DD-34C14EE4D6F4}" type="parTrans" cxnId="{8E3AA90A-1D8B-4DF9-BDFE-84E7BFD02630}">
      <dgm:prSet/>
      <dgm:spPr/>
      <dgm:t>
        <a:bodyPr/>
        <a:lstStyle/>
        <a:p>
          <a:endParaRPr lang="ru-RU"/>
        </a:p>
      </dgm:t>
    </dgm:pt>
    <dgm:pt modelId="{A84F9DA8-18B6-4101-9506-9CF11BE4B5CD}" type="sibTrans" cxnId="{8E3AA90A-1D8B-4DF9-BDFE-84E7BFD02630}">
      <dgm:prSet/>
      <dgm:spPr/>
      <dgm:t>
        <a:bodyPr/>
        <a:lstStyle/>
        <a:p>
          <a:endParaRPr lang="ru-RU"/>
        </a:p>
      </dgm:t>
    </dgm:pt>
    <dgm:pt modelId="{FAB700A5-BD51-460D-80A0-848529955314}">
      <dgm:prSet custT="1"/>
      <dgm:spPr>
        <a:solidFill>
          <a:srgbClr val="92EADB"/>
        </a:solidFill>
        <a:ln>
          <a:solidFill>
            <a:srgbClr val="0E786B"/>
          </a:solidFill>
        </a:ln>
      </dgm:spPr>
      <dgm:t>
        <a:bodyPr/>
        <a:lstStyle/>
        <a:p>
          <a:pPr algn="l"/>
          <a:r>
            <a:rPr lang="uk-UA" sz="1600" dirty="0" smtClean="0">
              <a:solidFill>
                <a:srgbClr val="129686"/>
              </a:solidFill>
            </a:rPr>
            <a:t>Страхові компанії, товарні, фондові і валютні біржі, брокерські контори, інформаційне забезпечення.</a:t>
          </a:r>
          <a:endParaRPr lang="ru-RU" sz="1600" dirty="0">
            <a:solidFill>
              <a:srgbClr val="129686"/>
            </a:solidFill>
          </a:endParaRPr>
        </a:p>
      </dgm:t>
    </dgm:pt>
    <dgm:pt modelId="{0CD0FC85-7887-4252-8718-700449249F01}" type="parTrans" cxnId="{18FD13E3-AAF3-4B91-811F-C665508178E8}">
      <dgm:prSet/>
      <dgm:spPr/>
      <dgm:t>
        <a:bodyPr/>
        <a:lstStyle/>
        <a:p>
          <a:endParaRPr lang="ru-RU"/>
        </a:p>
      </dgm:t>
    </dgm:pt>
    <dgm:pt modelId="{AD748D28-CD9C-49B7-B8EF-E5B85F628682}" type="sibTrans" cxnId="{18FD13E3-AAF3-4B91-811F-C665508178E8}">
      <dgm:prSet/>
      <dgm:spPr/>
      <dgm:t>
        <a:bodyPr/>
        <a:lstStyle/>
        <a:p>
          <a:endParaRPr lang="ru-RU"/>
        </a:p>
      </dgm:t>
    </dgm:pt>
    <dgm:pt modelId="{4C637C5E-52AF-458D-ABAC-42DC65539499}" type="pres">
      <dgm:prSet presAssocID="{FEFFCB6B-4FD4-4B12-B099-19FD868AC9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679B57-C53E-451B-BAA1-66871D12B7A6}" type="pres">
      <dgm:prSet presAssocID="{37F323EA-C6F6-4AEE-96F6-BFF97C0DBD65}" presName="root" presStyleCnt="0"/>
      <dgm:spPr/>
    </dgm:pt>
    <dgm:pt modelId="{9607C8C6-0DDC-4E69-A643-B7B358703611}" type="pres">
      <dgm:prSet presAssocID="{37F323EA-C6F6-4AEE-96F6-BFF97C0DBD65}" presName="rootComposite" presStyleCnt="0"/>
      <dgm:spPr/>
    </dgm:pt>
    <dgm:pt modelId="{8E3378DD-8B02-4ABE-A8F2-B8610E3B4547}" type="pres">
      <dgm:prSet presAssocID="{37F323EA-C6F6-4AEE-96F6-BFF97C0DBD65}" presName="rootText" presStyleLbl="node1" presStyleIdx="0" presStyleCnt="5" custScaleX="98955" custScaleY="117814" custLinFactNeighborX="-184" custLinFactNeighborY="2158"/>
      <dgm:spPr/>
      <dgm:t>
        <a:bodyPr/>
        <a:lstStyle/>
        <a:p>
          <a:endParaRPr lang="ru-RU"/>
        </a:p>
      </dgm:t>
    </dgm:pt>
    <dgm:pt modelId="{87A47EF3-02DD-4053-B29B-19057873360D}" type="pres">
      <dgm:prSet presAssocID="{37F323EA-C6F6-4AEE-96F6-BFF97C0DBD65}" presName="rootConnector" presStyleLbl="node1" presStyleIdx="0" presStyleCnt="5"/>
      <dgm:spPr/>
      <dgm:t>
        <a:bodyPr/>
        <a:lstStyle/>
        <a:p>
          <a:endParaRPr lang="ru-RU"/>
        </a:p>
      </dgm:t>
    </dgm:pt>
    <dgm:pt modelId="{6ADCE789-3FFE-4DC5-AFEE-6C1618CC9516}" type="pres">
      <dgm:prSet presAssocID="{37F323EA-C6F6-4AEE-96F6-BFF97C0DBD65}" presName="childShape" presStyleCnt="0"/>
      <dgm:spPr/>
    </dgm:pt>
    <dgm:pt modelId="{86567C01-AEBE-4C5F-88B9-BD742B111251}" type="pres">
      <dgm:prSet presAssocID="{09FCC31B-8050-4846-B327-182B344B09FA}" presName="Name13" presStyleLbl="parChTrans1D2" presStyleIdx="0" presStyleCnt="2"/>
      <dgm:spPr/>
      <dgm:t>
        <a:bodyPr/>
        <a:lstStyle/>
        <a:p>
          <a:endParaRPr lang="ru-RU"/>
        </a:p>
      </dgm:t>
    </dgm:pt>
    <dgm:pt modelId="{8FC6BA2F-F8DB-47ED-B3CC-BBAB7CCA9291}" type="pres">
      <dgm:prSet presAssocID="{B729E781-8C68-4A47-8D63-6F079C25CB96}" presName="childText" presStyleLbl="bgAcc1" presStyleIdx="0" presStyleCnt="2" custScaleX="124494" custScaleY="355316" custLinFactNeighborX="133" custLinFactNeighborY="3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8CF2DD-AB54-47C2-8480-1A24357EF518}" type="pres">
      <dgm:prSet presAssocID="{A0FBB5B4-AD50-4103-B639-6F45CB8E3564}" presName="root" presStyleCnt="0"/>
      <dgm:spPr/>
    </dgm:pt>
    <dgm:pt modelId="{2233BB46-CD01-41FE-A525-987F36EC8F2B}" type="pres">
      <dgm:prSet presAssocID="{A0FBB5B4-AD50-4103-B639-6F45CB8E3564}" presName="rootComposite" presStyleCnt="0"/>
      <dgm:spPr/>
    </dgm:pt>
    <dgm:pt modelId="{09710639-16A0-4E17-94D9-89B6DF9AAF74}" type="pres">
      <dgm:prSet presAssocID="{A0FBB5B4-AD50-4103-B639-6F45CB8E3564}" presName="rootText" presStyleLbl="node1" presStyleIdx="1" presStyleCnt="5" custScaleX="102069" custScaleY="116375" custLinFactNeighborX="4469" custLinFactNeighborY="6828"/>
      <dgm:spPr/>
      <dgm:t>
        <a:bodyPr/>
        <a:lstStyle/>
        <a:p>
          <a:endParaRPr lang="ru-RU"/>
        </a:p>
      </dgm:t>
    </dgm:pt>
    <dgm:pt modelId="{3A139144-8841-4060-AAC9-1FEE50B3D629}" type="pres">
      <dgm:prSet presAssocID="{A0FBB5B4-AD50-4103-B639-6F45CB8E3564}" presName="rootConnector" presStyleLbl="node1" presStyleIdx="1" presStyleCnt="5"/>
      <dgm:spPr/>
      <dgm:t>
        <a:bodyPr/>
        <a:lstStyle/>
        <a:p>
          <a:endParaRPr lang="ru-RU"/>
        </a:p>
      </dgm:t>
    </dgm:pt>
    <dgm:pt modelId="{E8090B1E-5EAB-41B6-A662-CA0A7F384D2B}" type="pres">
      <dgm:prSet presAssocID="{A0FBB5B4-AD50-4103-B639-6F45CB8E3564}" presName="childShape" presStyleCnt="0"/>
      <dgm:spPr/>
    </dgm:pt>
    <dgm:pt modelId="{05788BBF-7CCC-4766-B8A0-71693A5BF7CC}" type="pres">
      <dgm:prSet presAssocID="{49873103-0260-4702-AE00-0F3EFE45DC1F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3D04116-78BC-43F4-AC07-4E006A91546B}" type="pres">
      <dgm:prSet presAssocID="{F58587C1-53D2-4FF0-84F5-30C1D92E5562}" presName="childText" presStyleLbl="bgAcc1" presStyleIdx="1" presStyleCnt="2" custScaleX="120375" custScaleY="355482" custLinFactNeighborX="3886" custLinFactNeighborY="6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7C5DA6-B923-4B3D-AAEC-510B212258B2}" type="pres">
      <dgm:prSet presAssocID="{04F00649-2F3A-4762-8CF4-919C1B02F150}" presName="root" presStyleCnt="0"/>
      <dgm:spPr/>
    </dgm:pt>
    <dgm:pt modelId="{2D0985B7-EBFE-481F-86D2-8017637B77CF}" type="pres">
      <dgm:prSet presAssocID="{04F00649-2F3A-4762-8CF4-919C1B02F150}" presName="rootComposite" presStyleCnt="0"/>
      <dgm:spPr/>
    </dgm:pt>
    <dgm:pt modelId="{5BA42C5C-5363-4C3E-A6AA-9E22FC64540F}" type="pres">
      <dgm:prSet presAssocID="{04F00649-2F3A-4762-8CF4-919C1B02F150}" presName="rootText" presStyleLbl="node1" presStyleIdx="2" presStyleCnt="5" custScaleX="95390" custScaleY="115241" custLinFactNeighborX="3319" custLinFactNeighborY="4209"/>
      <dgm:spPr/>
      <dgm:t>
        <a:bodyPr/>
        <a:lstStyle/>
        <a:p>
          <a:endParaRPr lang="ru-RU"/>
        </a:p>
      </dgm:t>
    </dgm:pt>
    <dgm:pt modelId="{5F8D9C4F-023C-42A5-945A-05D4E8BA67A9}" type="pres">
      <dgm:prSet presAssocID="{04F00649-2F3A-4762-8CF4-919C1B02F150}" presName="rootConnector" presStyleLbl="node1" presStyleIdx="2" presStyleCnt="5"/>
      <dgm:spPr/>
      <dgm:t>
        <a:bodyPr/>
        <a:lstStyle/>
        <a:p>
          <a:endParaRPr lang="ru-RU"/>
        </a:p>
      </dgm:t>
    </dgm:pt>
    <dgm:pt modelId="{F10A6BC3-F542-4D03-AFD1-A271F2440F82}" type="pres">
      <dgm:prSet presAssocID="{04F00649-2F3A-4762-8CF4-919C1B02F150}" presName="childShape" presStyleCnt="0"/>
      <dgm:spPr/>
    </dgm:pt>
    <dgm:pt modelId="{04A12E72-FDB2-4132-B711-4514EC87A2EE}" type="pres">
      <dgm:prSet presAssocID="{685A86BD-77B6-4C19-9C0E-9A8A3D466BD2}" presName="root" presStyleCnt="0"/>
      <dgm:spPr/>
    </dgm:pt>
    <dgm:pt modelId="{FC3DFE6C-6D71-4916-A81A-3DEA5FB707B0}" type="pres">
      <dgm:prSet presAssocID="{685A86BD-77B6-4C19-9C0E-9A8A3D466BD2}" presName="rootComposite" presStyleCnt="0"/>
      <dgm:spPr/>
    </dgm:pt>
    <dgm:pt modelId="{B07CDD1F-BEE3-4C15-A2F4-BAB6E1B9C225}" type="pres">
      <dgm:prSet presAssocID="{685A86BD-77B6-4C19-9C0E-9A8A3D466BD2}" presName="rootText" presStyleLbl="node1" presStyleIdx="3" presStyleCnt="5" custScaleX="97698" custScaleY="126062" custLinFactNeighborX="3812" custLinFactNeighborY="2063"/>
      <dgm:spPr/>
      <dgm:t>
        <a:bodyPr/>
        <a:lstStyle/>
        <a:p>
          <a:endParaRPr lang="ru-RU"/>
        </a:p>
      </dgm:t>
    </dgm:pt>
    <dgm:pt modelId="{19B4CF8D-C62E-482E-9834-C727065B20C5}" type="pres">
      <dgm:prSet presAssocID="{685A86BD-77B6-4C19-9C0E-9A8A3D466BD2}" presName="rootConnector" presStyleLbl="node1" presStyleIdx="3" presStyleCnt="5"/>
      <dgm:spPr/>
      <dgm:t>
        <a:bodyPr/>
        <a:lstStyle/>
        <a:p>
          <a:endParaRPr lang="ru-RU"/>
        </a:p>
      </dgm:t>
    </dgm:pt>
    <dgm:pt modelId="{AE4E2A33-9C84-4984-AE7C-A2FC8AA01602}" type="pres">
      <dgm:prSet presAssocID="{685A86BD-77B6-4C19-9C0E-9A8A3D466BD2}" presName="childShape" presStyleCnt="0"/>
      <dgm:spPr/>
    </dgm:pt>
    <dgm:pt modelId="{7528D0E6-E260-4648-AAC2-25F45BEF80BA}" type="pres">
      <dgm:prSet presAssocID="{FAB700A5-BD51-460D-80A0-848529955314}" presName="root" presStyleCnt="0"/>
      <dgm:spPr/>
    </dgm:pt>
    <dgm:pt modelId="{DE0F17C5-600F-436C-8335-D865899C48C0}" type="pres">
      <dgm:prSet presAssocID="{FAB700A5-BD51-460D-80A0-848529955314}" presName="rootComposite" presStyleCnt="0"/>
      <dgm:spPr/>
    </dgm:pt>
    <dgm:pt modelId="{B874B864-3AFE-483C-AC50-F4FD0FB40D53}" type="pres">
      <dgm:prSet presAssocID="{FAB700A5-BD51-460D-80A0-848529955314}" presName="rootText" presStyleLbl="node1" presStyleIdx="4" presStyleCnt="5" custScaleX="95435" custScaleY="334054" custLinFactX="-3335" custLinFactY="57792" custLinFactNeighborX="-100000" custLinFactNeighborY="100000"/>
      <dgm:spPr/>
      <dgm:t>
        <a:bodyPr/>
        <a:lstStyle/>
        <a:p>
          <a:endParaRPr lang="ru-RU"/>
        </a:p>
      </dgm:t>
    </dgm:pt>
    <dgm:pt modelId="{FCE8618D-15A0-4950-BCAF-D52169A5557B}" type="pres">
      <dgm:prSet presAssocID="{FAB700A5-BD51-460D-80A0-848529955314}" presName="rootConnector" presStyleLbl="node1" presStyleIdx="4" presStyleCnt="5"/>
      <dgm:spPr/>
      <dgm:t>
        <a:bodyPr/>
        <a:lstStyle/>
        <a:p>
          <a:endParaRPr lang="ru-RU"/>
        </a:p>
      </dgm:t>
    </dgm:pt>
    <dgm:pt modelId="{98D5881D-E2C0-4DDC-9BC0-F74A8BF9BC97}" type="pres">
      <dgm:prSet presAssocID="{FAB700A5-BD51-460D-80A0-848529955314}" presName="childShape" presStyleCnt="0"/>
      <dgm:spPr/>
    </dgm:pt>
  </dgm:ptLst>
  <dgm:cxnLst>
    <dgm:cxn modelId="{18FD13E3-AAF3-4B91-811F-C665508178E8}" srcId="{FEFFCB6B-4FD4-4B12-B099-19FD868AC910}" destId="{FAB700A5-BD51-460D-80A0-848529955314}" srcOrd="4" destOrd="0" parTransId="{0CD0FC85-7887-4252-8718-700449249F01}" sibTransId="{AD748D28-CD9C-49B7-B8EF-E5B85F628682}"/>
    <dgm:cxn modelId="{A8F8017D-0C35-4DAB-A5AB-0F7C82C8D7FD}" type="presOf" srcId="{FEFFCB6B-4FD4-4B12-B099-19FD868AC910}" destId="{4C637C5E-52AF-458D-ABAC-42DC65539499}" srcOrd="0" destOrd="0" presId="urn:microsoft.com/office/officeart/2005/8/layout/hierarchy3"/>
    <dgm:cxn modelId="{A564C7B9-E5EA-4196-9D2A-6D949C56B673}" type="presOf" srcId="{37F323EA-C6F6-4AEE-96F6-BFF97C0DBD65}" destId="{8E3378DD-8B02-4ABE-A8F2-B8610E3B4547}" srcOrd="0" destOrd="0" presId="urn:microsoft.com/office/officeart/2005/8/layout/hierarchy3"/>
    <dgm:cxn modelId="{1E00CFA5-2A83-4A6A-A12A-6CC0888896EF}" type="presOf" srcId="{A0FBB5B4-AD50-4103-B639-6F45CB8E3564}" destId="{3A139144-8841-4060-AAC9-1FEE50B3D629}" srcOrd="1" destOrd="0" presId="urn:microsoft.com/office/officeart/2005/8/layout/hierarchy3"/>
    <dgm:cxn modelId="{E0788F71-50BE-43ED-80FD-9DF2431A18DC}" srcId="{37F323EA-C6F6-4AEE-96F6-BFF97C0DBD65}" destId="{B729E781-8C68-4A47-8D63-6F079C25CB96}" srcOrd="0" destOrd="0" parTransId="{09FCC31B-8050-4846-B327-182B344B09FA}" sibTransId="{C3B7093D-C70F-481B-B2EB-449FEA1C7D2A}"/>
    <dgm:cxn modelId="{B1F4AA1E-DA16-465E-81A6-A7333DCC2423}" type="presOf" srcId="{685A86BD-77B6-4C19-9C0E-9A8A3D466BD2}" destId="{19B4CF8D-C62E-482E-9834-C727065B20C5}" srcOrd="1" destOrd="0" presId="urn:microsoft.com/office/officeart/2005/8/layout/hierarchy3"/>
    <dgm:cxn modelId="{2ED2CB86-5092-49EC-BBB7-2FD1C717DF60}" type="presOf" srcId="{37F323EA-C6F6-4AEE-96F6-BFF97C0DBD65}" destId="{87A47EF3-02DD-4053-B29B-19057873360D}" srcOrd="1" destOrd="0" presId="urn:microsoft.com/office/officeart/2005/8/layout/hierarchy3"/>
    <dgm:cxn modelId="{AC5D4A92-59EA-44AB-B8F0-05464EAB142D}" type="presOf" srcId="{FAB700A5-BD51-460D-80A0-848529955314}" destId="{B874B864-3AFE-483C-AC50-F4FD0FB40D53}" srcOrd="0" destOrd="0" presId="urn:microsoft.com/office/officeart/2005/8/layout/hierarchy3"/>
    <dgm:cxn modelId="{16F6DAD2-B642-4BA0-A321-27172949D230}" srcId="{FEFFCB6B-4FD4-4B12-B099-19FD868AC910}" destId="{04F00649-2F3A-4762-8CF4-919C1B02F150}" srcOrd="2" destOrd="0" parTransId="{3EEF61B8-EE49-44FD-A005-7ED32FE9C990}" sibTransId="{0CEEA6AD-CC9D-4B6D-8CE9-B78B5D32E2C3}"/>
    <dgm:cxn modelId="{F481083C-410C-4D2B-AC8D-0D2E9E659EED}" type="presOf" srcId="{49873103-0260-4702-AE00-0F3EFE45DC1F}" destId="{05788BBF-7CCC-4766-B8A0-71693A5BF7CC}" srcOrd="0" destOrd="0" presId="urn:microsoft.com/office/officeart/2005/8/layout/hierarchy3"/>
    <dgm:cxn modelId="{BEE362A8-328F-4528-9A89-97C69E80AE22}" type="presOf" srcId="{A0FBB5B4-AD50-4103-B639-6F45CB8E3564}" destId="{09710639-16A0-4E17-94D9-89B6DF9AAF74}" srcOrd="0" destOrd="0" presId="urn:microsoft.com/office/officeart/2005/8/layout/hierarchy3"/>
    <dgm:cxn modelId="{44AFAE9E-C802-428A-917E-A9F1291431AF}" type="presOf" srcId="{04F00649-2F3A-4762-8CF4-919C1B02F150}" destId="{5BA42C5C-5363-4C3E-A6AA-9E22FC64540F}" srcOrd="0" destOrd="0" presId="urn:microsoft.com/office/officeart/2005/8/layout/hierarchy3"/>
    <dgm:cxn modelId="{88837EBE-A78D-448F-BBE1-D043B8149A66}" srcId="{FEFFCB6B-4FD4-4B12-B099-19FD868AC910}" destId="{A0FBB5B4-AD50-4103-B639-6F45CB8E3564}" srcOrd="1" destOrd="0" parTransId="{42EE28D1-0471-40BA-8613-95C940547537}" sibTransId="{1E41C324-3F34-45B6-99EA-B9D707A3335D}"/>
    <dgm:cxn modelId="{476D4440-BD63-44E8-8BDD-051F74CD6076}" type="presOf" srcId="{685A86BD-77B6-4C19-9C0E-9A8A3D466BD2}" destId="{B07CDD1F-BEE3-4C15-A2F4-BAB6E1B9C225}" srcOrd="0" destOrd="0" presId="urn:microsoft.com/office/officeart/2005/8/layout/hierarchy3"/>
    <dgm:cxn modelId="{C8E6EB5C-8D62-4F83-9820-5C2D279E8D8A}" srcId="{FEFFCB6B-4FD4-4B12-B099-19FD868AC910}" destId="{37F323EA-C6F6-4AEE-96F6-BFF97C0DBD65}" srcOrd="0" destOrd="0" parTransId="{EBB161B4-699C-405B-BBBE-A76DBCEE6F59}" sibTransId="{3003369D-3F8C-4C68-94D9-167F011A0748}"/>
    <dgm:cxn modelId="{DD6027B4-3810-48B1-A51F-2040C0365D47}" type="presOf" srcId="{F58587C1-53D2-4FF0-84F5-30C1D92E5562}" destId="{13D04116-78BC-43F4-AC07-4E006A91546B}" srcOrd="0" destOrd="0" presId="urn:microsoft.com/office/officeart/2005/8/layout/hierarchy3"/>
    <dgm:cxn modelId="{1F8B07A7-727F-46C6-9B9F-187F80F494C4}" srcId="{A0FBB5B4-AD50-4103-B639-6F45CB8E3564}" destId="{F58587C1-53D2-4FF0-84F5-30C1D92E5562}" srcOrd="0" destOrd="0" parTransId="{49873103-0260-4702-AE00-0F3EFE45DC1F}" sibTransId="{8889BB0A-8CD9-4154-BB36-E1AD73A8426C}"/>
    <dgm:cxn modelId="{EFB38569-8B6C-40AC-BB45-7B17D6CC0D23}" type="presOf" srcId="{04F00649-2F3A-4762-8CF4-919C1B02F150}" destId="{5F8D9C4F-023C-42A5-945A-05D4E8BA67A9}" srcOrd="1" destOrd="0" presId="urn:microsoft.com/office/officeart/2005/8/layout/hierarchy3"/>
    <dgm:cxn modelId="{B4A0DB22-B260-45B9-BF0D-FAEFE332A0A4}" type="presOf" srcId="{FAB700A5-BD51-460D-80A0-848529955314}" destId="{FCE8618D-15A0-4950-BCAF-D52169A5557B}" srcOrd="1" destOrd="0" presId="urn:microsoft.com/office/officeart/2005/8/layout/hierarchy3"/>
    <dgm:cxn modelId="{36B1C6AB-3B66-4FB3-84AB-E0F57854B65D}" type="presOf" srcId="{B729E781-8C68-4A47-8D63-6F079C25CB96}" destId="{8FC6BA2F-F8DB-47ED-B3CC-BBAB7CCA9291}" srcOrd="0" destOrd="0" presId="urn:microsoft.com/office/officeart/2005/8/layout/hierarchy3"/>
    <dgm:cxn modelId="{8E3AA90A-1D8B-4DF9-BDFE-84E7BFD02630}" srcId="{FEFFCB6B-4FD4-4B12-B099-19FD868AC910}" destId="{685A86BD-77B6-4C19-9C0E-9A8A3D466BD2}" srcOrd="3" destOrd="0" parTransId="{2A7CA81A-0CBC-4B34-87DD-34C14EE4D6F4}" sibTransId="{A84F9DA8-18B6-4101-9506-9CF11BE4B5CD}"/>
    <dgm:cxn modelId="{55042045-C9D4-472B-BE32-7C5727604657}" type="presOf" srcId="{09FCC31B-8050-4846-B327-182B344B09FA}" destId="{86567C01-AEBE-4C5F-88B9-BD742B111251}" srcOrd="0" destOrd="0" presId="urn:microsoft.com/office/officeart/2005/8/layout/hierarchy3"/>
    <dgm:cxn modelId="{5193304E-4AD6-40CB-A9C3-3078071284E4}" type="presParOf" srcId="{4C637C5E-52AF-458D-ABAC-42DC65539499}" destId="{55679B57-C53E-451B-BAA1-66871D12B7A6}" srcOrd="0" destOrd="0" presId="urn:microsoft.com/office/officeart/2005/8/layout/hierarchy3"/>
    <dgm:cxn modelId="{B3317DA8-475E-45E7-B7EE-726673C2EAD5}" type="presParOf" srcId="{55679B57-C53E-451B-BAA1-66871D12B7A6}" destId="{9607C8C6-0DDC-4E69-A643-B7B358703611}" srcOrd="0" destOrd="0" presId="urn:microsoft.com/office/officeart/2005/8/layout/hierarchy3"/>
    <dgm:cxn modelId="{2AD7C94A-A7CE-49D6-81E6-9C6255567BB6}" type="presParOf" srcId="{9607C8C6-0DDC-4E69-A643-B7B358703611}" destId="{8E3378DD-8B02-4ABE-A8F2-B8610E3B4547}" srcOrd="0" destOrd="0" presId="urn:microsoft.com/office/officeart/2005/8/layout/hierarchy3"/>
    <dgm:cxn modelId="{FCEAB26C-0C0E-4622-BA00-52FBCA9F67A8}" type="presParOf" srcId="{9607C8C6-0DDC-4E69-A643-B7B358703611}" destId="{87A47EF3-02DD-4053-B29B-19057873360D}" srcOrd="1" destOrd="0" presId="urn:microsoft.com/office/officeart/2005/8/layout/hierarchy3"/>
    <dgm:cxn modelId="{6DEBF29A-01E1-4677-BF62-8E3D7DAC11B1}" type="presParOf" srcId="{55679B57-C53E-451B-BAA1-66871D12B7A6}" destId="{6ADCE789-3FFE-4DC5-AFEE-6C1618CC9516}" srcOrd="1" destOrd="0" presId="urn:microsoft.com/office/officeart/2005/8/layout/hierarchy3"/>
    <dgm:cxn modelId="{9B6D29AC-E042-44E4-92F0-C56622C81ABB}" type="presParOf" srcId="{6ADCE789-3FFE-4DC5-AFEE-6C1618CC9516}" destId="{86567C01-AEBE-4C5F-88B9-BD742B111251}" srcOrd="0" destOrd="0" presId="urn:microsoft.com/office/officeart/2005/8/layout/hierarchy3"/>
    <dgm:cxn modelId="{75EB6F1F-5637-4DC3-A98A-ADE64315A5DE}" type="presParOf" srcId="{6ADCE789-3FFE-4DC5-AFEE-6C1618CC9516}" destId="{8FC6BA2F-F8DB-47ED-B3CC-BBAB7CCA9291}" srcOrd="1" destOrd="0" presId="urn:microsoft.com/office/officeart/2005/8/layout/hierarchy3"/>
    <dgm:cxn modelId="{61B233D5-625C-4659-A363-67C45A7E3797}" type="presParOf" srcId="{4C637C5E-52AF-458D-ABAC-42DC65539499}" destId="{408CF2DD-AB54-47C2-8480-1A24357EF518}" srcOrd="1" destOrd="0" presId="urn:microsoft.com/office/officeart/2005/8/layout/hierarchy3"/>
    <dgm:cxn modelId="{8B9771FD-A855-4A33-BBA2-E84935F5BE1E}" type="presParOf" srcId="{408CF2DD-AB54-47C2-8480-1A24357EF518}" destId="{2233BB46-CD01-41FE-A525-987F36EC8F2B}" srcOrd="0" destOrd="0" presId="urn:microsoft.com/office/officeart/2005/8/layout/hierarchy3"/>
    <dgm:cxn modelId="{D70CB504-50AD-443D-9521-8758FF87909E}" type="presParOf" srcId="{2233BB46-CD01-41FE-A525-987F36EC8F2B}" destId="{09710639-16A0-4E17-94D9-89B6DF9AAF74}" srcOrd="0" destOrd="0" presId="urn:microsoft.com/office/officeart/2005/8/layout/hierarchy3"/>
    <dgm:cxn modelId="{C43428E9-E154-4F6E-A428-8BCBFECC7D28}" type="presParOf" srcId="{2233BB46-CD01-41FE-A525-987F36EC8F2B}" destId="{3A139144-8841-4060-AAC9-1FEE50B3D629}" srcOrd="1" destOrd="0" presId="urn:microsoft.com/office/officeart/2005/8/layout/hierarchy3"/>
    <dgm:cxn modelId="{5368D5B3-F13B-4AE6-9CD2-AC215A282E7E}" type="presParOf" srcId="{408CF2DD-AB54-47C2-8480-1A24357EF518}" destId="{E8090B1E-5EAB-41B6-A662-CA0A7F384D2B}" srcOrd="1" destOrd="0" presId="urn:microsoft.com/office/officeart/2005/8/layout/hierarchy3"/>
    <dgm:cxn modelId="{EDEE67D3-A155-4BEB-BDAF-A22FF2625DE6}" type="presParOf" srcId="{E8090B1E-5EAB-41B6-A662-CA0A7F384D2B}" destId="{05788BBF-7CCC-4766-B8A0-71693A5BF7CC}" srcOrd="0" destOrd="0" presId="urn:microsoft.com/office/officeart/2005/8/layout/hierarchy3"/>
    <dgm:cxn modelId="{4267E5E3-01F2-4A91-84E0-06205D315F35}" type="presParOf" srcId="{E8090B1E-5EAB-41B6-A662-CA0A7F384D2B}" destId="{13D04116-78BC-43F4-AC07-4E006A91546B}" srcOrd="1" destOrd="0" presId="urn:microsoft.com/office/officeart/2005/8/layout/hierarchy3"/>
    <dgm:cxn modelId="{936233A4-0410-4C54-AE2B-F7CE6DEECB30}" type="presParOf" srcId="{4C637C5E-52AF-458D-ABAC-42DC65539499}" destId="{DD7C5DA6-B923-4B3D-AAEC-510B212258B2}" srcOrd="2" destOrd="0" presId="urn:microsoft.com/office/officeart/2005/8/layout/hierarchy3"/>
    <dgm:cxn modelId="{35F4FE78-89C1-4B4C-B8EE-C7ADFDBD5083}" type="presParOf" srcId="{DD7C5DA6-B923-4B3D-AAEC-510B212258B2}" destId="{2D0985B7-EBFE-481F-86D2-8017637B77CF}" srcOrd="0" destOrd="0" presId="urn:microsoft.com/office/officeart/2005/8/layout/hierarchy3"/>
    <dgm:cxn modelId="{1F057026-C372-4001-970D-EB24ABC9D71D}" type="presParOf" srcId="{2D0985B7-EBFE-481F-86D2-8017637B77CF}" destId="{5BA42C5C-5363-4C3E-A6AA-9E22FC64540F}" srcOrd="0" destOrd="0" presId="urn:microsoft.com/office/officeart/2005/8/layout/hierarchy3"/>
    <dgm:cxn modelId="{03473942-0ABA-4717-8428-BFA4EA251599}" type="presParOf" srcId="{2D0985B7-EBFE-481F-86D2-8017637B77CF}" destId="{5F8D9C4F-023C-42A5-945A-05D4E8BA67A9}" srcOrd="1" destOrd="0" presId="urn:microsoft.com/office/officeart/2005/8/layout/hierarchy3"/>
    <dgm:cxn modelId="{F7CD004E-B42C-4D4B-87E0-415A6505FA34}" type="presParOf" srcId="{DD7C5DA6-B923-4B3D-AAEC-510B212258B2}" destId="{F10A6BC3-F542-4D03-AFD1-A271F2440F82}" srcOrd="1" destOrd="0" presId="urn:microsoft.com/office/officeart/2005/8/layout/hierarchy3"/>
    <dgm:cxn modelId="{C5E3C09D-9574-4031-BE71-69A73A80CDD1}" type="presParOf" srcId="{4C637C5E-52AF-458D-ABAC-42DC65539499}" destId="{04A12E72-FDB2-4132-B711-4514EC87A2EE}" srcOrd="3" destOrd="0" presId="urn:microsoft.com/office/officeart/2005/8/layout/hierarchy3"/>
    <dgm:cxn modelId="{09E4B11D-5DBF-4FDE-901D-8E6E13FC3D7F}" type="presParOf" srcId="{04A12E72-FDB2-4132-B711-4514EC87A2EE}" destId="{FC3DFE6C-6D71-4916-A81A-3DEA5FB707B0}" srcOrd="0" destOrd="0" presId="urn:microsoft.com/office/officeart/2005/8/layout/hierarchy3"/>
    <dgm:cxn modelId="{203A2620-7849-4107-BB8E-1C9164108A71}" type="presParOf" srcId="{FC3DFE6C-6D71-4916-A81A-3DEA5FB707B0}" destId="{B07CDD1F-BEE3-4C15-A2F4-BAB6E1B9C225}" srcOrd="0" destOrd="0" presId="urn:microsoft.com/office/officeart/2005/8/layout/hierarchy3"/>
    <dgm:cxn modelId="{1BA5BA69-5F3F-4B5D-8225-191C1AA1A69B}" type="presParOf" srcId="{FC3DFE6C-6D71-4916-A81A-3DEA5FB707B0}" destId="{19B4CF8D-C62E-482E-9834-C727065B20C5}" srcOrd="1" destOrd="0" presId="urn:microsoft.com/office/officeart/2005/8/layout/hierarchy3"/>
    <dgm:cxn modelId="{CF38ADF2-A1BC-4FEB-A1C8-4305BC5CB436}" type="presParOf" srcId="{04A12E72-FDB2-4132-B711-4514EC87A2EE}" destId="{AE4E2A33-9C84-4984-AE7C-A2FC8AA01602}" srcOrd="1" destOrd="0" presId="urn:microsoft.com/office/officeart/2005/8/layout/hierarchy3"/>
    <dgm:cxn modelId="{FB331A1A-A2D8-4C41-B749-73242A82D02C}" type="presParOf" srcId="{4C637C5E-52AF-458D-ABAC-42DC65539499}" destId="{7528D0E6-E260-4648-AAC2-25F45BEF80BA}" srcOrd="4" destOrd="0" presId="urn:microsoft.com/office/officeart/2005/8/layout/hierarchy3"/>
    <dgm:cxn modelId="{46C0217C-CE0F-4D05-815C-31D2A49C5E7D}" type="presParOf" srcId="{7528D0E6-E260-4648-AAC2-25F45BEF80BA}" destId="{DE0F17C5-600F-436C-8335-D865899C48C0}" srcOrd="0" destOrd="0" presId="urn:microsoft.com/office/officeart/2005/8/layout/hierarchy3"/>
    <dgm:cxn modelId="{2BA729AB-D91C-448D-8972-E0D4A25A0F80}" type="presParOf" srcId="{DE0F17C5-600F-436C-8335-D865899C48C0}" destId="{B874B864-3AFE-483C-AC50-F4FD0FB40D53}" srcOrd="0" destOrd="0" presId="urn:microsoft.com/office/officeart/2005/8/layout/hierarchy3"/>
    <dgm:cxn modelId="{C3F67ACD-0245-40CD-90DA-8D28A47CCECC}" type="presParOf" srcId="{DE0F17C5-600F-436C-8335-D865899C48C0}" destId="{FCE8618D-15A0-4950-BCAF-D52169A5557B}" srcOrd="1" destOrd="0" presId="urn:microsoft.com/office/officeart/2005/8/layout/hierarchy3"/>
    <dgm:cxn modelId="{72AB40C4-39C0-45AE-BD60-DE27FCB8310E}" type="presParOf" srcId="{7528D0E6-E260-4648-AAC2-25F45BEF80BA}" destId="{98D5881D-E2C0-4DDC-9BC0-F74A8BF9BC9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3EA078-A40D-4FBE-9847-B652D950EC43}" type="doc">
      <dgm:prSet loTypeId="urn:microsoft.com/office/officeart/2005/8/layout/pyramid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B83939-982D-49BC-9E66-AC2AD610A5F4}">
      <dgm:prSet phldrT="[Текст]" custT="1"/>
      <dgm:spPr>
        <a:solidFill>
          <a:srgbClr val="1DCDAB">
            <a:alpha val="90000"/>
          </a:srgbClr>
        </a:solidFill>
      </dgm:spPr>
      <dgm:t>
        <a:bodyPr/>
        <a:lstStyle/>
        <a:p>
          <a:r>
            <a:rPr lang="uk-UA" sz="2000" dirty="0" smtClean="0">
              <a:solidFill>
                <a:srgbClr val="094B43"/>
              </a:solidFill>
            </a:rPr>
            <a:t>Потреба у творчій самореалізації і розвитку</a:t>
          </a:r>
          <a:endParaRPr lang="ru-RU" sz="2000" dirty="0">
            <a:solidFill>
              <a:srgbClr val="094B43"/>
            </a:solidFill>
          </a:endParaRPr>
        </a:p>
      </dgm:t>
    </dgm:pt>
    <dgm:pt modelId="{E58955DF-CD10-4342-830B-75F64BAE7EBE}" type="parTrans" cxnId="{9EE59FBE-20A8-4137-AEC8-F4FB0B665ABF}">
      <dgm:prSet/>
      <dgm:spPr/>
      <dgm:t>
        <a:bodyPr/>
        <a:lstStyle/>
        <a:p>
          <a:endParaRPr lang="ru-RU"/>
        </a:p>
      </dgm:t>
    </dgm:pt>
    <dgm:pt modelId="{020F9034-F413-484C-8181-F1C80AE83178}" type="sibTrans" cxnId="{9EE59FBE-20A8-4137-AEC8-F4FB0B665ABF}">
      <dgm:prSet/>
      <dgm:spPr/>
      <dgm:t>
        <a:bodyPr/>
        <a:lstStyle/>
        <a:p>
          <a:endParaRPr lang="ru-RU"/>
        </a:p>
      </dgm:t>
    </dgm:pt>
    <dgm:pt modelId="{5FFB19CC-2A89-475C-8FA0-D4A07EF34352}">
      <dgm:prSet phldrT="[Текст]" custT="1"/>
      <dgm:spPr>
        <a:solidFill>
          <a:srgbClr val="1DCDAB">
            <a:alpha val="90000"/>
          </a:srgbClr>
        </a:solidFill>
      </dgm:spPr>
      <dgm:t>
        <a:bodyPr/>
        <a:lstStyle/>
        <a:p>
          <a:r>
            <a:rPr lang="uk-UA" sz="2000" dirty="0" smtClean="0">
              <a:solidFill>
                <a:srgbClr val="094B43"/>
              </a:solidFill>
            </a:rPr>
            <a:t>Потреба у відпочинку з книгами.</a:t>
          </a:r>
          <a:endParaRPr lang="ru-RU" sz="2000" dirty="0">
            <a:solidFill>
              <a:srgbClr val="094B43"/>
            </a:solidFill>
          </a:endParaRPr>
        </a:p>
      </dgm:t>
    </dgm:pt>
    <dgm:pt modelId="{EAFE984A-DFB4-40BB-B6AD-12A96DBE7821}" type="parTrans" cxnId="{01E2C30F-0A63-40C2-9C12-741F59C60432}">
      <dgm:prSet/>
      <dgm:spPr/>
      <dgm:t>
        <a:bodyPr/>
        <a:lstStyle/>
        <a:p>
          <a:endParaRPr lang="ru-RU"/>
        </a:p>
      </dgm:t>
    </dgm:pt>
    <dgm:pt modelId="{1258A416-B254-4C21-BF83-3D470925F588}" type="sibTrans" cxnId="{01E2C30F-0A63-40C2-9C12-741F59C60432}">
      <dgm:prSet/>
      <dgm:spPr/>
      <dgm:t>
        <a:bodyPr/>
        <a:lstStyle/>
        <a:p>
          <a:endParaRPr lang="ru-RU"/>
        </a:p>
      </dgm:t>
    </dgm:pt>
    <dgm:pt modelId="{A54C383B-5410-465F-B2E7-E45E98B3451D}">
      <dgm:prSet phldrT="[Текст]" custT="1"/>
      <dgm:spPr>
        <a:solidFill>
          <a:srgbClr val="1DCDAB">
            <a:alpha val="90000"/>
          </a:srgbClr>
        </a:solidFill>
      </dgm:spPr>
      <dgm:t>
        <a:bodyPr/>
        <a:lstStyle/>
        <a:p>
          <a:r>
            <a:rPr lang="uk-UA" sz="2000" dirty="0" smtClean="0">
              <a:solidFill>
                <a:srgbClr val="094B43"/>
              </a:solidFill>
            </a:rPr>
            <a:t>Потреба у визнанні й повазі</a:t>
          </a:r>
          <a:r>
            <a:rPr lang="uk-UA" sz="1600" dirty="0" smtClean="0">
              <a:solidFill>
                <a:srgbClr val="094B43"/>
              </a:solidFill>
            </a:rPr>
            <a:t>.</a:t>
          </a:r>
          <a:endParaRPr lang="ru-RU" sz="1600" dirty="0">
            <a:solidFill>
              <a:srgbClr val="094B43"/>
            </a:solidFill>
          </a:endParaRPr>
        </a:p>
      </dgm:t>
    </dgm:pt>
    <dgm:pt modelId="{87A82688-5E82-4A31-B1A2-AA7974D60D3E}" type="parTrans" cxnId="{37814FC6-7EC3-48AD-9ED3-60514345F9FE}">
      <dgm:prSet/>
      <dgm:spPr/>
      <dgm:t>
        <a:bodyPr/>
        <a:lstStyle/>
        <a:p>
          <a:endParaRPr lang="ru-RU"/>
        </a:p>
      </dgm:t>
    </dgm:pt>
    <dgm:pt modelId="{F6641447-6407-41A2-AB28-F8251F0A0DBF}" type="sibTrans" cxnId="{37814FC6-7EC3-48AD-9ED3-60514345F9FE}">
      <dgm:prSet/>
      <dgm:spPr/>
      <dgm:t>
        <a:bodyPr/>
        <a:lstStyle/>
        <a:p>
          <a:endParaRPr lang="ru-RU"/>
        </a:p>
      </dgm:t>
    </dgm:pt>
    <dgm:pt modelId="{24CA52FF-8B92-4DC5-96E5-3BD9DCE3A086}">
      <dgm:prSet custT="1"/>
      <dgm:spPr>
        <a:solidFill>
          <a:srgbClr val="1DCDAB">
            <a:alpha val="90000"/>
          </a:srgbClr>
        </a:solidFill>
      </dgm:spPr>
      <dgm:t>
        <a:bodyPr/>
        <a:lstStyle/>
        <a:p>
          <a:r>
            <a:rPr lang="uk-UA" sz="2000" dirty="0" smtClean="0">
              <a:solidFill>
                <a:srgbClr val="094B43"/>
              </a:solidFill>
            </a:rPr>
            <a:t>Потреба спілкування</a:t>
          </a:r>
          <a:endParaRPr lang="ru-RU" sz="2000" dirty="0">
            <a:solidFill>
              <a:srgbClr val="094B43"/>
            </a:solidFill>
          </a:endParaRPr>
        </a:p>
      </dgm:t>
    </dgm:pt>
    <dgm:pt modelId="{5062E5D3-CA42-40F3-8A85-CE06E9943E99}" type="parTrans" cxnId="{9763C983-37FE-49B1-B0DF-FEA164AEB227}">
      <dgm:prSet/>
      <dgm:spPr/>
      <dgm:t>
        <a:bodyPr/>
        <a:lstStyle/>
        <a:p>
          <a:endParaRPr lang="ru-RU"/>
        </a:p>
      </dgm:t>
    </dgm:pt>
    <dgm:pt modelId="{F773B164-C080-47FC-8E97-0AC34B140C93}" type="sibTrans" cxnId="{9763C983-37FE-49B1-B0DF-FEA164AEB227}">
      <dgm:prSet/>
      <dgm:spPr/>
      <dgm:t>
        <a:bodyPr/>
        <a:lstStyle/>
        <a:p>
          <a:endParaRPr lang="ru-RU"/>
        </a:p>
      </dgm:t>
    </dgm:pt>
    <dgm:pt modelId="{A66200B5-5D8E-4313-A5C5-39EC9D7AB539}">
      <dgm:prSet custT="1"/>
      <dgm:spPr>
        <a:solidFill>
          <a:srgbClr val="1DCDAB">
            <a:alpha val="90000"/>
          </a:srgbClr>
        </a:solidFill>
      </dgm:spPr>
      <dgm:t>
        <a:bodyPr/>
        <a:lstStyle/>
        <a:p>
          <a:r>
            <a:rPr lang="uk-UA" sz="1800" dirty="0" smtClean="0">
              <a:solidFill>
                <a:srgbClr val="094B43"/>
              </a:solidFill>
            </a:rPr>
            <a:t>Фізіологічні потреби</a:t>
          </a:r>
        </a:p>
        <a:p>
          <a:r>
            <a:rPr lang="uk-UA" sz="1800" dirty="0" smtClean="0">
              <a:solidFill>
                <a:srgbClr val="094B43"/>
              </a:solidFill>
            </a:rPr>
            <a:t>( Хіба ж я не людина?)</a:t>
          </a:r>
          <a:endParaRPr lang="ru-RU" sz="1800" dirty="0">
            <a:solidFill>
              <a:srgbClr val="094B43"/>
            </a:solidFill>
          </a:endParaRPr>
        </a:p>
      </dgm:t>
    </dgm:pt>
    <dgm:pt modelId="{1861D2B8-0689-41E8-A9BB-053B791C3E45}" type="parTrans" cxnId="{F030DE58-84D2-4C18-9DDD-AB1559943045}">
      <dgm:prSet/>
      <dgm:spPr/>
      <dgm:t>
        <a:bodyPr/>
        <a:lstStyle/>
        <a:p>
          <a:endParaRPr lang="ru-RU"/>
        </a:p>
      </dgm:t>
    </dgm:pt>
    <dgm:pt modelId="{62A360E3-E9D7-4D87-8A78-BEF91F57C9DD}" type="sibTrans" cxnId="{F030DE58-84D2-4C18-9DDD-AB1559943045}">
      <dgm:prSet/>
      <dgm:spPr/>
      <dgm:t>
        <a:bodyPr/>
        <a:lstStyle/>
        <a:p>
          <a:endParaRPr lang="ru-RU"/>
        </a:p>
      </dgm:t>
    </dgm:pt>
    <dgm:pt modelId="{48686790-7CDE-4EE3-87DB-D2DCE68751AE}" type="pres">
      <dgm:prSet presAssocID="{423EA078-A40D-4FBE-9847-B652D950EC4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8F126EC-5526-4933-9948-2FCC0D49709B}" type="pres">
      <dgm:prSet presAssocID="{423EA078-A40D-4FBE-9847-B652D950EC43}" presName="pyramid" presStyleLbl="node1" presStyleIdx="0" presStyleCnt="1" custLinFactNeighborX="224" custLinFactNeighborY="632"/>
      <dgm:spPr>
        <a:solidFill>
          <a:srgbClr val="129686"/>
        </a:solidFill>
      </dgm:spPr>
    </dgm:pt>
    <dgm:pt modelId="{135312E4-6DEE-4994-8D5B-3FF270969BD4}" type="pres">
      <dgm:prSet presAssocID="{423EA078-A40D-4FBE-9847-B652D950EC43}" presName="theList" presStyleCnt="0"/>
      <dgm:spPr/>
    </dgm:pt>
    <dgm:pt modelId="{D092D3C7-F22E-4211-93F0-0246427D1FE7}" type="pres">
      <dgm:prSet presAssocID="{05B83939-982D-49BC-9E66-AC2AD610A5F4}" presName="aNode" presStyleLbl="fgAcc1" presStyleIdx="0" presStyleCnt="5" custLinFactNeighborX="-3148" custLinFactNeighborY="94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5458C-DAA6-482F-8E9D-22AD11F6F332}" type="pres">
      <dgm:prSet presAssocID="{05B83939-982D-49BC-9E66-AC2AD610A5F4}" presName="aSpace" presStyleCnt="0"/>
      <dgm:spPr/>
    </dgm:pt>
    <dgm:pt modelId="{A8B2FFCC-61FB-4648-9D53-BE1627CF39C6}" type="pres">
      <dgm:prSet presAssocID="{5FFB19CC-2A89-475C-8FA0-D4A07EF34352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3564DD-BD9C-4A31-9E86-FF3D82E7DED6}" type="pres">
      <dgm:prSet presAssocID="{5FFB19CC-2A89-475C-8FA0-D4A07EF34352}" presName="aSpace" presStyleCnt="0"/>
      <dgm:spPr/>
    </dgm:pt>
    <dgm:pt modelId="{2840BB3F-E6EA-4751-9404-796296C3C0D0}" type="pres">
      <dgm:prSet presAssocID="{A54C383B-5410-465F-B2E7-E45E98B3451D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70167-6364-42DF-8833-329C79CCEFE6}" type="pres">
      <dgm:prSet presAssocID="{A54C383B-5410-465F-B2E7-E45E98B3451D}" presName="aSpace" presStyleCnt="0"/>
      <dgm:spPr/>
    </dgm:pt>
    <dgm:pt modelId="{7D976D41-DF0C-4170-87E5-F3ADF1ED94C8}" type="pres">
      <dgm:prSet presAssocID="{24CA52FF-8B92-4DC5-96E5-3BD9DCE3A086}" presName="aNode" presStyleLbl="fgAcc1" presStyleIdx="3" presStyleCnt="5" custLinFactNeighborX="-700" custLinFactNeighborY="-5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52D5D-4355-46B6-9741-F25D2C63064E}" type="pres">
      <dgm:prSet presAssocID="{24CA52FF-8B92-4DC5-96E5-3BD9DCE3A086}" presName="aSpace" presStyleCnt="0"/>
      <dgm:spPr/>
    </dgm:pt>
    <dgm:pt modelId="{3ADDC236-A442-4E2B-94F8-3C53863D980B}" type="pres">
      <dgm:prSet presAssocID="{A66200B5-5D8E-4313-A5C5-39EC9D7AB539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86B75-18D8-45A2-A096-E831CBCB9C3D}" type="pres">
      <dgm:prSet presAssocID="{A66200B5-5D8E-4313-A5C5-39EC9D7AB539}" presName="aSpace" presStyleCnt="0"/>
      <dgm:spPr/>
    </dgm:pt>
  </dgm:ptLst>
  <dgm:cxnLst>
    <dgm:cxn modelId="{9CE89817-655C-4C1F-A935-C8DD00E6EBF2}" type="presOf" srcId="{A54C383B-5410-465F-B2E7-E45E98B3451D}" destId="{2840BB3F-E6EA-4751-9404-796296C3C0D0}" srcOrd="0" destOrd="0" presId="urn:microsoft.com/office/officeart/2005/8/layout/pyramid2"/>
    <dgm:cxn modelId="{01E2C30F-0A63-40C2-9C12-741F59C60432}" srcId="{423EA078-A40D-4FBE-9847-B652D950EC43}" destId="{5FFB19CC-2A89-475C-8FA0-D4A07EF34352}" srcOrd="1" destOrd="0" parTransId="{EAFE984A-DFB4-40BB-B6AD-12A96DBE7821}" sibTransId="{1258A416-B254-4C21-BF83-3D470925F588}"/>
    <dgm:cxn modelId="{C9CA0BE9-5BE8-46ED-8EF8-96A93C144C68}" type="presOf" srcId="{423EA078-A40D-4FBE-9847-B652D950EC43}" destId="{48686790-7CDE-4EE3-87DB-D2DCE68751AE}" srcOrd="0" destOrd="0" presId="urn:microsoft.com/office/officeart/2005/8/layout/pyramid2"/>
    <dgm:cxn modelId="{784C59A3-1B2C-41FF-9091-E381D82172FC}" type="presOf" srcId="{5FFB19CC-2A89-475C-8FA0-D4A07EF34352}" destId="{A8B2FFCC-61FB-4648-9D53-BE1627CF39C6}" srcOrd="0" destOrd="0" presId="urn:microsoft.com/office/officeart/2005/8/layout/pyramid2"/>
    <dgm:cxn modelId="{F030DE58-84D2-4C18-9DDD-AB1559943045}" srcId="{423EA078-A40D-4FBE-9847-B652D950EC43}" destId="{A66200B5-5D8E-4313-A5C5-39EC9D7AB539}" srcOrd="4" destOrd="0" parTransId="{1861D2B8-0689-41E8-A9BB-053B791C3E45}" sibTransId="{62A360E3-E9D7-4D87-8A78-BEF91F57C9DD}"/>
    <dgm:cxn modelId="{F39E448E-F9A3-45DC-84EF-FBF7B8593A03}" type="presOf" srcId="{A66200B5-5D8E-4313-A5C5-39EC9D7AB539}" destId="{3ADDC236-A442-4E2B-94F8-3C53863D980B}" srcOrd="0" destOrd="0" presId="urn:microsoft.com/office/officeart/2005/8/layout/pyramid2"/>
    <dgm:cxn modelId="{37814FC6-7EC3-48AD-9ED3-60514345F9FE}" srcId="{423EA078-A40D-4FBE-9847-B652D950EC43}" destId="{A54C383B-5410-465F-B2E7-E45E98B3451D}" srcOrd="2" destOrd="0" parTransId="{87A82688-5E82-4A31-B1A2-AA7974D60D3E}" sibTransId="{F6641447-6407-41A2-AB28-F8251F0A0DBF}"/>
    <dgm:cxn modelId="{C08ADDFD-CD78-4249-9A8A-D4861084FFE7}" type="presOf" srcId="{05B83939-982D-49BC-9E66-AC2AD610A5F4}" destId="{D092D3C7-F22E-4211-93F0-0246427D1FE7}" srcOrd="0" destOrd="0" presId="urn:microsoft.com/office/officeart/2005/8/layout/pyramid2"/>
    <dgm:cxn modelId="{9763C983-37FE-49B1-B0DF-FEA164AEB227}" srcId="{423EA078-A40D-4FBE-9847-B652D950EC43}" destId="{24CA52FF-8B92-4DC5-96E5-3BD9DCE3A086}" srcOrd="3" destOrd="0" parTransId="{5062E5D3-CA42-40F3-8A85-CE06E9943E99}" sibTransId="{F773B164-C080-47FC-8E97-0AC34B140C93}"/>
    <dgm:cxn modelId="{887BE337-7219-47E3-9F67-C08D413CE3FF}" type="presOf" srcId="{24CA52FF-8B92-4DC5-96E5-3BD9DCE3A086}" destId="{7D976D41-DF0C-4170-87E5-F3ADF1ED94C8}" srcOrd="0" destOrd="0" presId="urn:microsoft.com/office/officeart/2005/8/layout/pyramid2"/>
    <dgm:cxn modelId="{9EE59FBE-20A8-4137-AEC8-F4FB0B665ABF}" srcId="{423EA078-A40D-4FBE-9847-B652D950EC43}" destId="{05B83939-982D-49BC-9E66-AC2AD610A5F4}" srcOrd="0" destOrd="0" parTransId="{E58955DF-CD10-4342-830B-75F64BAE7EBE}" sibTransId="{020F9034-F413-484C-8181-F1C80AE83178}"/>
    <dgm:cxn modelId="{7A61F3A9-D95E-43E8-90CA-EF931406C5AE}" type="presParOf" srcId="{48686790-7CDE-4EE3-87DB-D2DCE68751AE}" destId="{98F126EC-5526-4933-9948-2FCC0D49709B}" srcOrd="0" destOrd="0" presId="urn:microsoft.com/office/officeart/2005/8/layout/pyramid2"/>
    <dgm:cxn modelId="{AC02450A-7C9B-433D-9223-4DCFFA54F5A4}" type="presParOf" srcId="{48686790-7CDE-4EE3-87DB-D2DCE68751AE}" destId="{135312E4-6DEE-4994-8D5B-3FF270969BD4}" srcOrd="1" destOrd="0" presId="urn:microsoft.com/office/officeart/2005/8/layout/pyramid2"/>
    <dgm:cxn modelId="{1EF99847-D57A-4284-8E94-FEB20602F705}" type="presParOf" srcId="{135312E4-6DEE-4994-8D5B-3FF270969BD4}" destId="{D092D3C7-F22E-4211-93F0-0246427D1FE7}" srcOrd="0" destOrd="0" presId="urn:microsoft.com/office/officeart/2005/8/layout/pyramid2"/>
    <dgm:cxn modelId="{5B166291-B760-422D-821B-6F37C8FBEBE6}" type="presParOf" srcId="{135312E4-6DEE-4994-8D5B-3FF270969BD4}" destId="{D2F5458C-DAA6-482F-8E9D-22AD11F6F332}" srcOrd="1" destOrd="0" presId="urn:microsoft.com/office/officeart/2005/8/layout/pyramid2"/>
    <dgm:cxn modelId="{6DAF4FC0-C80D-40D4-AE14-AC3EBEAA31E7}" type="presParOf" srcId="{135312E4-6DEE-4994-8D5B-3FF270969BD4}" destId="{A8B2FFCC-61FB-4648-9D53-BE1627CF39C6}" srcOrd="2" destOrd="0" presId="urn:microsoft.com/office/officeart/2005/8/layout/pyramid2"/>
    <dgm:cxn modelId="{AFF88E1B-1A16-404A-99C9-D4EE662B5754}" type="presParOf" srcId="{135312E4-6DEE-4994-8D5B-3FF270969BD4}" destId="{AE3564DD-BD9C-4A31-9E86-FF3D82E7DED6}" srcOrd="3" destOrd="0" presId="urn:microsoft.com/office/officeart/2005/8/layout/pyramid2"/>
    <dgm:cxn modelId="{49F9F1C9-9027-45EE-A4D0-AB2E1BC02DFB}" type="presParOf" srcId="{135312E4-6DEE-4994-8D5B-3FF270969BD4}" destId="{2840BB3F-E6EA-4751-9404-796296C3C0D0}" srcOrd="4" destOrd="0" presId="urn:microsoft.com/office/officeart/2005/8/layout/pyramid2"/>
    <dgm:cxn modelId="{13613BA2-251D-44A1-8821-A4EEF04985C2}" type="presParOf" srcId="{135312E4-6DEE-4994-8D5B-3FF270969BD4}" destId="{BDA70167-6364-42DF-8833-329C79CCEFE6}" srcOrd="5" destOrd="0" presId="urn:microsoft.com/office/officeart/2005/8/layout/pyramid2"/>
    <dgm:cxn modelId="{E3F30EAD-1E8F-45C9-94A9-79FACD146999}" type="presParOf" srcId="{135312E4-6DEE-4994-8D5B-3FF270969BD4}" destId="{7D976D41-DF0C-4170-87E5-F3ADF1ED94C8}" srcOrd="6" destOrd="0" presId="urn:microsoft.com/office/officeart/2005/8/layout/pyramid2"/>
    <dgm:cxn modelId="{301A822A-EC69-4857-ABEB-0EAA093F4564}" type="presParOf" srcId="{135312E4-6DEE-4994-8D5B-3FF270969BD4}" destId="{15252D5D-4355-46B6-9741-F25D2C63064E}" srcOrd="7" destOrd="0" presId="urn:microsoft.com/office/officeart/2005/8/layout/pyramid2"/>
    <dgm:cxn modelId="{71C52703-84B0-4249-B27E-E8EC2FFEFCE6}" type="presParOf" srcId="{135312E4-6DEE-4994-8D5B-3FF270969BD4}" destId="{3ADDC236-A442-4E2B-94F8-3C53863D980B}" srcOrd="8" destOrd="0" presId="urn:microsoft.com/office/officeart/2005/8/layout/pyramid2"/>
    <dgm:cxn modelId="{59535FAE-6464-499A-876E-4E8F980A8AE1}" type="presParOf" srcId="{135312E4-6DEE-4994-8D5B-3FF270969BD4}" destId="{14786B75-18D8-45A2-A096-E831CBCB9C3D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8F33D-4520-4C1C-8F35-661744F1562E}">
      <dsp:nvSpPr>
        <dsp:cNvPr id="0" name=""/>
        <dsp:cNvSpPr/>
      </dsp:nvSpPr>
      <dsp:spPr>
        <a:xfrm>
          <a:off x="755578" y="216024"/>
          <a:ext cx="7384983" cy="72026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/>
            <a:t>Потреби</a:t>
          </a:r>
          <a:endParaRPr lang="ru-RU" sz="4800" kern="1200" dirty="0"/>
        </a:p>
      </dsp:txBody>
      <dsp:txXfrm>
        <a:off x="776674" y="237120"/>
        <a:ext cx="7342791" cy="678076"/>
      </dsp:txXfrm>
    </dsp:sp>
    <dsp:sp modelId="{27668F8C-2F85-4F13-8133-1E2875DC0567}">
      <dsp:nvSpPr>
        <dsp:cNvPr id="0" name=""/>
        <dsp:cNvSpPr/>
      </dsp:nvSpPr>
      <dsp:spPr>
        <a:xfrm>
          <a:off x="583881" y="2438708"/>
          <a:ext cx="1787099" cy="245783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- базові;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-породжені</a:t>
          </a:r>
          <a:r>
            <a:rPr lang="uk-UA" sz="2400" kern="1200" dirty="0" smtClean="0"/>
            <a:t> розвитком цивілізації;</a:t>
          </a:r>
          <a:endParaRPr lang="ru-RU" sz="2400" kern="1200" dirty="0"/>
        </a:p>
      </dsp:txBody>
      <dsp:txXfrm>
        <a:off x="636223" y="2491050"/>
        <a:ext cx="1682415" cy="2353151"/>
      </dsp:txXfrm>
    </dsp:sp>
    <dsp:sp modelId="{743A0055-F339-4581-9019-47E14EDEF5F9}">
      <dsp:nvSpPr>
        <dsp:cNvPr id="0" name=""/>
        <dsp:cNvSpPr/>
      </dsp:nvSpPr>
      <dsp:spPr>
        <a:xfrm>
          <a:off x="181101" y="1169734"/>
          <a:ext cx="2609598" cy="116528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 джерелом виникнення</a:t>
          </a:r>
          <a:endParaRPr lang="ru-RU" sz="2400" kern="1200" dirty="0"/>
        </a:p>
      </dsp:txBody>
      <dsp:txXfrm>
        <a:off x="215231" y="1203864"/>
        <a:ext cx="2541338" cy="1097024"/>
      </dsp:txXfrm>
    </dsp:sp>
    <dsp:sp modelId="{A98F51AB-6857-4EF8-A421-345AC5D8DD7A}">
      <dsp:nvSpPr>
        <dsp:cNvPr id="0" name=""/>
        <dsp:cNvSpPr/>
      </dsp:nvSpPr>
      <dsp:spPr>
        <a:xfrm>
          <a:off x="3395771" y="1152136"/>
          <a:ext cx="2354626" cy="116528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 благами,які задовольняють</a:t>
          </a:r>
          <a:endParaRPr lang="ru-RU" sz="2400" kern="1200" dirty="0"/>
        </a:p>
      </dsp:txBody>
      <dsp:txXfrm>
        <a:off x="3429901" y="1186266"/>
        <a:ext cx="2286366" cy="1097024"/>
      </dsp:txXfrm>
    </dsp:sp>
    <dsp:sp modelId="{2FFBEB47-D8D7-45AA-B25B-C3900CE6A942}">
      <dsp:nvSpPr>
        <dsp:cNvPr id="0" name=""/>
        <dsp:cNvSpPr/>
      </dsp:nvSpPr>
      <dsp:spPr>
        <a:xfrm>
          <a:off x="6444205" y="1152128"/>
          <a:ext cx="2341703" cy="119971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 способом задоволення</a:t>
          </a:r>
          <a:endParaRPr lang="ru-RU" sz="2400" kern="1200" dirty="0"/>
        </a:p>
      </dsp:txBody>
      <dsp:txXfrm>
        <a:off x="6479344" y="1187267"/>
        <a:ext cx="2271425" cy="1129440"/>
      </dsp:txXfrm>
    </dsp:sp>
    <dsp:sp modelId="{57814642-AD24-4DA0-8FD0-876FFA6E3D2B}">
      <dsp:nvSpPr>
        <dsp:cNvPr id="0" name=""/>
        <dsp:cNvSpPr/>
      </dsp:nvSpPr>
      <dsp:spPr>
        <a:xfrm>
          <a:off x="3738683" y="2438708"/>
          <a:ext cx="1724694" cy="245783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-матері-альні</a:t>
          </a:r>
          <a:endParaRPr lang="uk-UA" sz="2400" kern="1200" dirty="0" smtClean="0"/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-духовні</a:t>
          </a:r>
          <a:r>
            <a:rPr lang="uk-UA" sz="2400" kern="1200" dirty="0" smtClean="0"/>
            <a:t>;</a:t>
          </a:r>
          <a:endParaRPr lang="ru-RU" sz="2400" kern="1200" dirty="0"/>
        </a:p>
      </dsp:txBody>
      <dsp:txXfrm>
        <a:off x="3789198" y="2489223"/>
        <a:ext cx="1623664" cy="2356805"/>
      </dsp:txXfrm>
    </dsp:sp>
    <dsp:sp modelId="{CEA9DD30-AB7A-49FF-80DF-C2D3351B4DC3}">
      <dsp:nvSpPr>
        <dsp:cNvPr id="0" name=""/>
        <dsp:cNvSpPr/>
      </dsp:nvSpPr>
      <dsp:spPr>
        <a:xfrm>
          <a:off x="6903810" y="2448268"/>
          <a:ext cx="1668421" cy="243868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-індивіду-альні</a:t>
          </a:r>
          <a:endParaRPr lang="uk-UA" sz="2400" kern="1200" dirty="0" smtClean="0"/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-колекти-вні</a:t>
          </a:r>
          <a:endParaRPr lang="ru-RU" sz="2400" kern="1200" dirty="0"/>
        </a:p>
      </dsp:txBody>
      <dsp:txXfrm>
        <a:off x="6952676" y="2497134"/>
        <a:ext cx="1570689" cy="2340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5DA5D-8594-499C-A437-E334BF3EE260}">
      <dsp:nvSpPr>
        <dsp:cNvPr id="0" name=""/>
        <dsp:cNvSpPr/>
      </dsp:nvSpPr>
      <dsp:spPr>
        <a:xfrm>
          <a:off x="1346752" y="0"/>
          <a:ext cx="4813995" cy="4813995"/>
        </a:xfrm>
        <a:prstGeom prst="triangle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4FF01-8D0B-47C7-94A4-B23BD5CA73DB}">
      <dsp:nvSpPr>
        <dsp:cNvPr id="0" name=""/>
        <dsp:cNvSpPr/>
      </dsp:nvSpPr>
      <dsp:spPr>
        <a:xfrm>
          <a:off x="3797432" y="536134"/>
          <a:ext cx="3129096" cy="684489"/>
        </a:xfrm>
        <a:prstGeom prst="roundRect">
          <a:avLst/>
        </a:prstGeom>
        <a:solidFill>
          <a:srgbClr val="92EADB">
            <a:alpha val="90000"/>
          </a:srgbClr>
        </a:solidFill>
        <a:ln w="9525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kern="1200" dirty="0" smtClean="0">
              <a:solidFill>
                <a:srgbClr val="129686"/>
              </a:solidFill>
            </a:rPr>
            <a:t>Потреби в самореалізації</a:t>
          </a:r>
          <a:endParaRPr lang="ru-RU" sz="1900" b="1" i="1" kern="1200" dirty="0">
            <a:solidFill>
              <a:srgbClr val="129686"/>
            </a:solidFill>
          </a:endParaRPr>
        </a:p>
      </dsp:txBody>
      <dsp:txXfrm>
        <a:off x="3830846" y="569548"/>
        <a:ext cx="3062268" cy="617661"/>
      </dsp:txXfrm>
    </dsp:sp>
    <dsp:sp modelId="{AB1B49A2-29F5-4E79-A92A-5D8333E6EE09}">
      <dsp:nvSpPr>
        <dsp:cNvPr id="0" name=""/>
        <dsp:cNvSpPr/>
      </dsp:nvSpPr>
      <dsp:spPr>
        <a:xfrm>
          <a:off x="3797432" y="1302040"/>
          <a:ext cx="3129096" cy="684489"/>
        </a:xfrm>
        <a:prstGeom prst="roundRect">
          <a:avLst/>
        </a:prstGeom>
        <a:solidFill>
          <a:srgbClr val="92EADB">
            <a:alpha val="90000"/>
          </a:srgbClr>
        </a:solidFill>
        <a:ln w="9525" cap="flat" cmpd="sng" algn="ctr">
          <a:solidFill>
            <a:schemeClr val="accent5">
              <a:shade val="80000"/>
              <a:hueOff val="51306"/>
              <a:satOff val="-559"/>
              <a:lumOff val="639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kern="1200" dirty="0" smtClean="0">
              <a:solidFill>
                <a:srgbClr val="129686"/>
              </a:solidFill>
            </a:rPr>
            <a:t>Потреби в повазі</a:t>
          </a:r>
          <a:endParaRPr lang="ru-RU" sz="1900" b="1" i="1" kern="1200" dirty="0">
            <a:solidFill>
              <a:srgbClr val="129686"/>
            </a:solidFill>
          </a:endParaRPr>
        </a:p>
      </dsp:txBody>
      <dsp:txXfrm>
        <a:off x="3830846" y="1335454"/>
        <a:ext cx="3062268" cy="617661"/>
      </dsp:txXfrm>
    </dsp:sp>
    <dsp:sp modelId="{7271E475-6C57-442A-B422-4023E905FB49}">
      <dsp:nvSpPr>
        <dsp:cNvPr id="0" name=""/>
        <dsp:cNvSpPr/>
      </dsp:nvSpPr>
      <dsp:spPr>
        <a:xfrm>
          <a:off x="3797432" y="2067946"/>
          <a:ext cx="3129096" cy="684489"/>
        </a:xfrm>
        <a:prstGeom prst="roundRect">
          <a:avLst/>
        </a:prstGeom>
        <a:solidFill>
          <a:srgbClr val="92EADB">
            <a:alpha val="90000"/>
          </a:srgbClr>
        </a:solidFill>
        <a:ln w="9525" cap="flat" cmpd="sng" algn="ctr">
          <a:solidFill>
            <a:schemeClr val="accent5">
              <a:shade val="80000"/>
              <a:hueOff val="102612"/>
              <a:satOff val="-1119"/>
              <a:lumOff val="1278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kern="1200" dirty="0" smtClean="0">
              <a:solidFill>
                <a:srgbClr val="129686"/>
              </a:solidFill>
            </a:rPr>
            <a:t>Соціальні потреби</a:t>
          </a:r>
          <a:endParaRPr lang="ru-RU" sz="1900" b="1" i="1" kern="1200" dirty="0">
            <a:solidFill>
              <a:srgbClr val="129686"/>
            </a:solidFill>
          </a:endParaRPr>
        </a:p>
      </dsp:txBody>
      <dsp:txXfrm>
        <a:off x="3830846" y="2101360"/>
        <a:ext cx="3062268" cy="617661"/>
      </dsp:txXfrm>
    </dsp:sp>
    <dsp:sp modelId="{D742EEDA-9EC8-4EBA-B7B5-66015E74FB45}">
      <dsp:nvSpPr>
        <dsp:cNvPr id="0" name=""/>
        <dsp:cNvSpPr/>
      </dsp:nvSpPr>
      <dsp:spPr>
        <a:xfrm>
          <a:off x="3720832" y="2833851"/>
          <a:ext cx="3129096" cy="684489"/>
        </a:xfrm>
        <a:prstGeom prst="roundRect">
          <a:avLst/>
        </a:prstGeom>
        <a:solidFill>
          <a:srgbClr val="92EADB">
            <a:alpha val="90000"/>
          </a:srgbClr>
        </a:solidFill>
        <a:ln w="9525" cap="flat" cmpd="sng" algn="ctr">
          <a:solidFill>
            <a:schemeClr val="accent5">
              <a:shade val="80000"/>
              <a:hueOff val="153918"/>
              <a:satOff val="-1678"/>
              <a:lumOff val="1918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kern="1200" dirty="0" smtClean="0">
              <a:solidFill>
                <a:srgbClr val="129686"/>
              </a:solidFill>
            </a:rPr>
            <a:t>Потреби в безпеці</a:t>
          </a:r>
          <a:endParaRPr lang="ru-RU" sz="1900" b="1" i="1" kern="1200" dirty="0">
            <a:solidFill>
              <a:srgbClr val="129686"/>
            </a:solidFill>
          </a:endParaRPr>
        </a:p>
      </dsp:txBody>
      <dsp:txXfrm>
        <a:off x="3754246" y="2867265"/>
        <a:ext cx="3062268" cy="617661"/>
      </dsp:txXfrm>
    </dsp:sp>
    <dsp:sp modelId="{BEAE4E95-9E82-4D28-8580-2B6DB235F714}">
      <dsp:nvSpPr>
        <dsp:cNvPr id="0" name=""/>
        <dsp:cNvSpPr/>
      </dsp:nvSpPr>
      <dsp:spPr>
        <a:xfrm>
          <a:off x="3753750" y="3562074"/>
          <a:ext cx="3129096" cy="684489"/>
        </a:xfrm>
        <a:prstGeom prst="roundRect">
          <a:avLst/>
        </a:prstGeom>
        <a:solidFill>
          <a:srgbClr val="92EADB">
            <a:alpha val="90000"/>
          </a:srgbClr>
        </a:solidFill>
        <a:ln w="9525" cap="flat" cmpd="sng" algn="ctr">
          <a:solidFill>
            <a:schemeClr val="accent5">
              <a:shade val="80000"/>
              <a:hueOff val="205224"/>
              <a:satOff val="-2238"/>
              <a:lumOff val="2557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kern="1200" dirty="0" smtClean="0">
              <a:solidFill>
                <a:srgbClr val="129686"/>
              </a:solidFill>
            </a:rPr>
            <a:t>Фізіологічні</a:t>
          </a:r>
          <a:endParaRPr lang="ru-RU" sz="1900" b="1" i="1" kern="1200" dirty="0">
            <a:solidFill>
              <a:srgbClr val="129686"/>
            </a:solidFill>
          </a:endParaRPr>
        </a:p>
      </dsp:txBody>
      <dsp:txXfrm>
        <a:off x="3787164" y="3595488"/>
        <a:ext cx="3062268" cy="6176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378DD-8B02-4ABE-A8F2-B8610E3B4547}">
      <dsp:nvSpPr>
        <dsp:cNvPr id="0" name=""/>
        <dsp:cNvSpPr/>
      </dsp:nvSpPr>
      <dsp:spPr>
        <a:xfrm>
          <a:off x="2028" y="403803"/>
          <a:ext cx="1490236" cy="887124"/>
        </a:xfrm>
        <a:prstGeom prst="roundRect">
          <a:avLst>
            <a:gd name="adj" fmla="val 10000"/>
          </a:avLst>
        </a:prstGeom>
        <a:solidFill>
          <a:srgbClr val="1AC0B0"/>
        </a:solidFill>
        <a:ln w="25400" cap="flat" cmpd="sng" algn="ctr">
          <a:solidFill>
            <a:srgbClr val="0E786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Товари особистого споживання</a:t>
          </a:r>
          <a:endParaRPr lang="ru-RU" sz="1800" kern="1200" dirty="0"/>
        </a:p>
      </dsp:txBody>
      <dsp:txXfrm>
        <a:off x="28011" y="429786"/>
        <a:ext cx="1438270" cy="835158"/>
      </dsp:txXfrm>
    </dsp:sp>
    <dsp:sp modelId="{86567C01-AEBE-4C5F-88B9-BD742B111251}">
      <dsp:nvSpPr>
        <dsp:cNvPr id="0" name=""/>
        <dsp:cNvSpPr/>
      </dsp:nvSpPr>
      <dsp:spPr>
        <a:xfrm>
          <a:off x="151051" y="1290927"/>
          <a:ext cx="153397" cy="1532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547"/>
              </a:lnTo>
              <a:lnTo>
                <a:pt x="153397" y="15325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6BA2F-F8DB-47ED-B3CC-BBAB7CCA9291}">
      <dsp:nvSpPr>
        <dsp:cNvPr id="0" name=""/>
        <dsp:cNvSpPr/>
      </dsp:nvSpPr>
      <dsp:spPr>
        <a:xfrm>
          <a:off x="304448" y="1485733"/>
          <a:ext cx="1499878" cy="2675483"/>
        </a:xfrm>
        <a:prstGeom prst="roundRect">
          <a:avLst>
            <a:gd name="adj" fmla="val 10000"/>
          </a:avLst>
        </a:prstGeom>
        <a:solidFill>
          <a:srgbClr val="92EADB">
            <a:alpha val="90000"/>
          </a:srgbClr>
        </a:solidFill>
        <a:ln w="25400" cap="flat" cmpd="sng" algn="ctr">
          <a:solidFill>
            <a:srgbClr val="0E786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129686"/>
              </a:solidFill>
            </a:rPr>
            <a:t>одяг, їжа, житло, меблі, </a:t>
          </a:r>
          <a:r>
            <a:rPr lang="ru-RU" sz="1600" kern="1200" dirty="0" err="1" smtClean="0">
              <a:solidFill>
                <a:srgbClr val="129686"/>
              </a:solidFill>
            </a:rPr>
            <a:t>холодильник,телевізор</a:t>
          </a:r>
          <a:r>
            <a:rPr lang="ru-RU" sz="1600" kern="1200" dirty="0" smtClean="0">
              <a:solidFill>
                <a:srgbClr val="129686"/>
              </a:solidFill>
            </a:rPr>
            <a:t>, особистий транспорт, дачний будинок, комп’ютер, </a:t>
          </a:r>
          <a:r>
            <a:rPr lang="ru-RU" sz="1600" kern="1200" dirty="0" err="1" smtClean="0">
              <a:solidFill>
                <a:srgbClr val="129686"/>
              </a:solidFill>
            </a:rPr>
            <a:t>магнітофон</a:t>
          </a:r>
          <a:r>
            <a:rPr lang="ru-RU" sz="1600" kern="1200" dirty="0" smtClean="0">
              <a:solidFill>
                <a:srgbClr val="129686"/>
              </a:solidFill>
            </a:rPr>
            <a:t>.</a:t>
          </a:r>
          <a:endParaRPr lang="ru-RU" sz="1600" kern="1200" dirty="0">
            <a:solidFill>
              <a:srgbClr val="129686"/>
            </a:solidFill>
          </a:endParaRPr>
        </a:p>
      </dsp:txBody>
      <dsp:txXfrm>
        <a:off x="348378" y="1529663"/>
        <a:ext cx="1412018" cy="2587623"/>
      </dsp:txXfrm>
    </dsp:sp>
    <dsp:sp modelId="{09710639-16A0-4E17-94D9-89B6DF9AAF74}">
      <dsp:nvSpPr>
        <dsp:cNvPr id="0" name=""/>
        <dsp:cNvSpPr/>
      </dsp:nvSpPr>
      <dsp:spPr>
        <a:xfrm>
          <a:off x="1939093" y="438968"/>
          <a:ext cx="1537132" cy="876288"/>
        </a:xfrm>
        <a:prstGeom prst="roundRect">
          <a:avLst>
            <a:gd name="adj" fmla="val 10000"/>
          </a:avLst>
        </a:prstGeom>
        <a:solidFill>
          <a:srgbClr val="1AC0B0"/>
        </a:solidFill>
        <a:ln w="25400" cap="flat" cmpd="sng" algn="ctr">
          <a:solidFill>
            <a:srgbClr val="0E786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Товари виробничого призначення</a:t>
          </a:r>
          <a:endParaRPr lang="ru-RU" sz="1600" kern="1200" dirty="0"/>
        </a:p>
      </dsp:txBody>
      <dsp:txXfrm>
        <a:off x="1964759" y="464634"/>
        <a:ext cx="1485800" cy="824956"/>
      </dsp:txXfrm>
    </dsp:sp>
    <dsp:sp modelId="{05788BBF-7CCC-4766-B8A0-71693A5BF7CC}">
      <dsp:nvSpPr>
        <dsp:cNvPr id="0" name=""/>
        <dsp:cNvSpPr/>
      </dsp:nvSpPr>
      <dsp:spPr>
        <a:xfrm>
          <a:off x="2092806" y="1315256"/>
          <a:ext cx="133229" cy="1522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984"/>
              </a:lnTo>
              <a:lnTo>
                <a:pt x="133229" y="1522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04116-78BC-43F4-AC07-4E006A91546B}">
      <dsp:nvSpPr>
        <dsp:cNvPr id="0" name=""/>
        <dsp:cNvSpPr/>
      </dsp:nvSpPr>
      <dsp:spPr>
        <a:xfrm>
          <a:off x="2226035" y="1499874"/>
          <a:ext cx="1450253" cy="2676733"/>
        </a:xfrm>
        <a:prstGeom prst="roundRect">
          <a:avLst>
            <a:gd name="adj" fmla="val 10000"/>
          </a:avLst>
        </a:prstGeom>
        <a:solidFill>
          <a:srgbClr val="92EADB">
            <a:alpha val="90000"/>
          </a:srgbClr>
        </a:solidFill>
        <a:ln w="25400" cap="flat" cmpd="sng" algn="ctr">
          <a:solidFill>
            <a:srgbClr val="0E786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129686"/>
              </a:solidFill>
            </a:rPr>
            <a:t>трактор, </a:t>
          </a:r>
          <a:r>
            <a:rPr lang="ru-RU" sz="1600" kern="1200" dirty="0" err="1" smtClean="0">
              <a:solidFill>
                <a:srgbClr val="129686"/>
              </a:solidFill>
            </a:rPr>
            <a:t>обладнан-ня,офіси</a:t>
          </a:r>
          <a:r>
            <a:rPr lang="ru-RU" sz="1600" kern="1200" dirty="0" smtClean="0">
              <a:solidFill>
                <a:srgbClr val="129686"/>
              </a:solidFill>
            </a:rPr>
            <a:t>, сировина, матеріали, вантажний транспорт, </a:t>
          </a:r>
          <a:r>
            <a:rPr lang="ru-RU" sz="1600" kern="1200" dirty="0" err="1" smtClean="0">
              <a:solidFill>
                <a:srgbClr val="129686"/>
              </a:solidFill>
            </a:rPr>
            <a:t>електроене-ргія</a:t>
          </a:r>
          <a:r>
            <a:rPr lang="ru-RU" sz="1600" kern="1200" dirty="0" smtClean="0">
              <a:solidFill>
                <a:srgbClr val="129686"/>
              </a:solidFill>
            </a:rPr>
            <a:t>, </a:t>
          </a:r>
          <a:r>
            <a:rPr lang="ru-RU" sz="1600" kern="1200" dirty="0" err="1" smtClean="0">
              <a:solidFill>
                <a:srgbClr val="129686"/>
              </a:solidFill>
            </a:rPr>
            <a:t>складські</a:t>
          </a:r>
          <a:r>
            <a:rPr lang="ru-RU" sz="1600" kern="1200" dirty="0" smtClean="0">
              <a:solidFill>
                <a:srgbClr val="129686"/>
              </a:solidFill>
            </a:rPr>
            <a:t> </a:t>
          </a:r>
          <a:r>
            <a:rPr lang="ru-RU" sz="1600" kern="1200" dirty="0" err="1" smtClean="0">
              <a:solidFill>
                <a:srgbClr val="129686"/>
              </a:solidFill>
            </a:rPr>
            <a:t>приміщення</a:t>
          </a:r>
          <a:r>
            <a:rPr lang="ru-RU" sz="1600" kern="1200" dirty="0" smtClean="0">
              <a:solidFill>
                <a:srgbClr val="129686"/>
              </a:solidFill>
            </a:rPr>
            <a:t>.</a:t>
          </a:r>
          <a:endParaRPr lang="ru-RU" sz="1600" kern="1200" dirty="0">
            <a:solidFill>
              <a:srgbClr val="129686"/>
            </a:solidFill>
          </a:endParaRPr>
        </a:p>
      </dsp:txBody>
      <dsp:txXfrm>
        <a:off x="2268511" y="1542350"/>
        <a:ext cx="1365301" cy="2591781"/>
      </dsp:txXfrm>
    </dsp:sp>
    <dsp:sp modelId="{5BA42C5C-5363-4C3E-A6AA-9E22FC64540F}">
      <dsp:nvSpPr>
        <dsp:cNvPr id="0" name=""/>
        <dsp:cNvSpPr/>
      </dsp:nvSpPr>
      <dsp:spPr>
        <a:xfrm>
          <a:off x="3835401" y="419247"/>
          <a:ext cx="1436548" cy="867749"/>
        </a:xfrm>
        <a:prstGeom prst="roundRect">
          <a:avLst>
            <a:gd name="adj" fmla="val 10000"/>
          </a:avLst>
        </a:prstGeom>
        <a:solidFill>
          <a:srgbClr val="1AC0B0"/>
        </a:solidFill>
        <a:ln w="25400" cap="flat" cmpd="sng" algn="ctr">
          <a:solidFill>
            <a:srgbClr val="0E786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Особисті послуги</a:t>
          </a:r>
          <a:endParaRPr lang="ru-RU" sz="1800" kern="1200" dirty="0"/>
        </a:p>
      </dsp:txBody>
      <dsp:txXfrm>
        <a:off x="3860817" y="444663"/>
        <a:ext cx="1385716" cy="816917"/>
      </dsp:txXfrm>
    </dsp:sp>
    <dsp:sp modelId="{B07CDD1F-BEE3-4C15-A2F4-BAB6E1B9C225}">
      <dsp:nvSpPr>
        <dsp:cNvPr id="0" name=""/>
        <dsp:cNvSpPr/>
      </dsp:nvSpPr>
      <dsp:spPr>
        <a:xfrm>
          <a:off x="5655867" y="403088"/>
          <a:ext cx="1471306" cy="949230"/>
        </a:xfrm>
        <a:prstGeom prst="roundRect">
          <a:avLst>
            <a:gd name="adj" fmla="val 10000"/>
          </a:avLst>
        </a:prstGeom>
        <a:solidFill>
          <a:srgbClr val="1AC0B0"/>
        </a:solidFill>
        <a:ln w="25400" cap="flat" cmpd="sng" algn="ctr">
          <a:solidFill>
            <a:srgbClr val="0E786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Комерційні</a:t>
          </a:r>
          <a:r>
            <a:rPr lang="uk-UA" sz="1800" kern="1200" baseline="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послуги</a:t>
          </a:r>
          <a:endParaRPr lang="ru-RU" sz="1800" kern="1200" dirty="0"/>
        </a:p>
      </dsp:txBody>
      <dsp:txXfrm>
        <a:off x="5683669" y="430890"/>
        <a:ext cx="1415702" cy="893626"/>
      </dsp:txXfrm>
    </dsp:sp>
    <dsp:sp modelId="{B874B864-3AFE-483C-AC50-F4FD0FB40D53}">
      <dsp:nvSpPr>
        <dsp:cNvPr id="0" name=""/>
        <dsp:cNvSpPr/>
      </dsp:nvSpPr>
      <dsp:spPr>
        <a:xfrm>
          <a:off x="5890061" y="1575707"/>
          <a:ext cx="1437226" cy="2515383"/>
        </a:xfrm>
        <a:prstGeom prst="roundRect">
          <a:avLst>
            <a:gd name="adj" fmla="val 10000"/>
          </a:avLst>
        </a:prstGeom>
        <a:solidFill>
          <a:srgbClr val="92EADB"/>
        </a:solidFill>
        <a:ln w="25400" cap="flat" cmpd="sng" algn="ctr">
          <a:solidFill>
            <a:srgbClr val="0E786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129686"/>
              </a:solidFill>
            </a:rPr>
            <a:t>Страхові компанії, товарні, фондові і валютні біржі, брокерські контори, інформаційне забезпечення.</a:t>
          </a:r>
          <a:endParaRPr lang="ru-RU" sz="1600" kern="1200" dirty="0">
            <a:solidFill>
              <a:srgbClr val="129686"/>
            </a:solidFill>
          </a:endParaRPr>
        </a:p>
      </dsp:txBody>
      <dsp:txXfrm>
        <a:off x="5932156" y="1617802"/>
        <a:ext cx="1353036" cy="24311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126EC-5526-4933-9948-2FCC0D49709B}">
      <dsp:nvSpPr>
        <dsp:cNvPr id="0" name=""/>
        <dsp:cNvSpPr/>
      </dsp:nvSpPr>
      <dsp:spPr>
        <a:xfrm>
          <a:off x="1522509" y="0"/>
          <a:ext cx="4525963" cy="4525963"/>
        </a:xfrm>
        <a:prstGeom prst="triangle">
          <a:avLst/>
        </a:prstGeom>
        <a:solidFill>
          <a:srgbClr val="12968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92D3C7-F22E-4211-93F0-0246427D1FE7}">
      <dsp:nvSpPr>
        <dsp:cNvPr id="0" name=""/>
        <dsp:cNvSpPr/>
      </dsp:nvSpPr>
      <dsp:spPr>
        <a:xfrm>
          <a:off x="3682742" y="460648"/>
          <a:ext cx="2941875" cy="643535"/>
        </a:xfrm>
        <a:prstGeom prst="roundRect">
          <a:avLst/>
        </a:prstGeom>
        <a:solidFill>
          <a:srgbClr val="1DCDAB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94B43"/>
              </a:solidFill>
            </a:rPr>
            <a:t>Потреба у творчій самореалізації і розвитку</a:t>
          </a:r>
          <a:endParaRPr lang="ru-RU" sz="2000" kern="1200" dirty="0">
            <a:solidFill>
              <a:srgbClr val="094B43"/>
            </a:solidFill>
          </a:endParaRPr>
        </a:p>
      </dsp:txBody>
      <dsp:txXfrm>
        <a:off x="3714157" y="492063"/>
        <a:ext cx="2879045" cy="580705"/>
      </dsp:txXfrm>
    </dsp:sp>
    <dsp:sp modelId="{A8B2FFCC-61FB-4648-9D53-BE1627CF39C6}">
      <dsp:nvSpPr>
        <dsp:cNvPr id="0" name=""/>
        <dsp:cNvSpPr/>
      </dsp:nvSpPr>
      <dsp:spPr>
        <a:xfrm>
          <a:off x="3775352" y="1177015"/>
          <a:ext cx="2941875" cy="643535"/>
        </a:xfrm>
        <a:prstGeom prst="roundRect">
          <a:avLst/>
        </a:prstGeom>
        <a:solidFill>
          <a:srgbClr val="1DCDAB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94B43"/>
              </a:solidFill>
            </a:rPr>
            <a:t>Потреба у відпочинку з книгами.</a:t>
          </a:r>
          <a:endParaRPr lang="ru-RU" sz="2000" kern="1200" dirty="0">
            <a:solidFill>
              <a:srgbClr val="094B43"/>
            </a:solidFill>
          </a:endParaRPr>
        </a:p>
      </dsp:txBody>
      <dsp:txXfrm>
        <a:off x="3806767" y="1208430"/>
        <a:ext cx="2879045" cy="580705"/>
      </dsp:txXfrm>
    </dsp:sp>
    <dsp:sp modelId="{2840BB3F-E6EA-4751-9404-796296C3C0D0}">
      <dsp:nvSpPr>
        <dsp:cNvPr id="0" name=""/>
        <dsp:cNvSpPr/>
      </dsp:nvSpPr>
      <dsp:spPr>
        <a:xfrm>
          <a:off x="3775352" y="1900992"/>
          <a:ext cx="2941875" cy="643535"/>
        </a:xfrm>
        <a:prstGeom prst="roundRect">
          <a:avLst/>
        </a:prstGeom>
        <a:solidFill>
          <a:srgbClr val="1DCDAB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94B43"/>
              </a:solidFill>
            </a:rPr>
            <a:t>Потреба у визнанні й повазі</a:t>
          </a:r>
          <a:r>
            <a:rPr lang="uk-UA" sz="1600" kern="1200" dirty="0" smtClean="0">
              <a:solidFill>
                <a:srgbClr val="094B43"/>
              </a:solidFill>
            </a:rPr>
            <a:t>.</a:t>
          </a:r>
          <a:endParaRPr lang="ru-RU" sz="1600" kern="1200" dirty="0">
            <a:solidFill>
              <a:srgbClr val="094B43"/>
            </a:solidFill>
          </a:endParaRPr>
        </a:p>
      </dsp:txBody>
      <dsp:txXfrm>
        <a:off x="3806767" y="1932407"/>
        <a:ext cx="2879045" cy="580705"/>
      </dsp:txXfrm>
    </dsp:sp>
    <dsp:sp modelId="{7D976D41-DF0C-4170-87E5-F3ADF1ED94C8}">
      <dsp:nvSpPr>
        <dsp:cNvPr id="0" name=""/>
        <dsp:cNvSpPr/>
      </dsp:nvSpPr>
      <dsp:spPr>
        <a:xfrm>
          <a:off x="3754759" y="2620888"/>
          <a:ext cx="2941875" cy="643535"/>
        </a:xfrm>
        <a:prstGeom prst="roundRect">
          <a:avLst/>
        </a:prstGeom>
        <a:solidFill>
          <a:srgbClr val="1DCDAB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94B43"/>
              </a:solidFill>
            </a:rPr>
            <a:t>Потреба спілкування</a:t>
          </a:r>
          <a:endParaRPr lang="ru-RU" sz="2000" kern="1200" dirty="0">
            <a:solidFill>
              <a:srgbClr val="094B43"/>
            </a:solidFill>
          </a:endParaRPr>
        </a:p>
      </dsp:txBody>
      <dsp:txXfrm>
        <a:off x="3786174" y="2652303"/>
        <a:ext cx="2879045" cy="580705"/>
      </dsp:txXfrm>
    </dsp:sp>
    <dsp:sp modelId="{3ADDC236-A442-4E2B-94F8-3C53863D980B}">
      <dsp:nvSpPr>
        <dsp:cNvPr id="0" name=""/>
        <dsp:cNvSpPr/>
      </dsp:nvSpPr>
      <dsp:spPr>
        <a:xfrm>
          <a:off x="3775352" y="3348947"/>
          <a:ext cx="2941875" cy="643535"/>
        </a:xfrm>
        <a:prstGeom prst="roundRect">
          <a:avLst/>
        </a:prstGeom>
        <a:solidFill>
          <a:srgbClr val="1DCDAB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094B43"/>
              </a:solidFill>
            </a:rPr>
            <a:t>Фізіологічні потреби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rgbClr val="094B43"/>
              </a:solidFill>
            </a:rPr>
            <a:t>( Хіба ж я не людина?)</a:t>
          </a:r>
          <a:endParaRPr lang="ru-RU" sz="1800" kern="1200" dirty="0">
            <a:solidFill>
              <a:srgbClr val="094B43"/>
            </a:solidFill>
          </a:endParaRPr>
        </a:p>
      </dsp:txBody>
      <dsp:txXfrm>
        <a:off x="3806767" y="3380362"/>
        <a:ext cx="2879045" cy="580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65724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17156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63455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680415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97592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3007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89403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16374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21076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7852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58854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5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Relationship Id="rId9" Type="http://schemas.microsoft.com/office/2007/relationships/hdphoto" Target="../media/hdphoto4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microsoft.com/office/2007/relationships/hdphoto" Target="../media/hdphoto5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ru-RU" sz="5300" dirty="0" err="1" smtClean="0">
                <a:solidFill>
                  <a:srgbClr val="129686"/>
                </a:solidFill>
              </a:rPr>
              <a:t>Презентація</a:t>
            </a:r>
            <a:r>
              <a:rPr lang="ru-RU" sz="5300" dirty="0" smtClean="0">
                <a:solidFill>
                  <a:srgbClr val="129686"/>
                </a:solidFill>
              </a:rPr>
              <a:t> на тему</a:t>
            </a:r>
            <a:r>
              <a:rPr lang="ru-RU" sz="7200" dirty="0" smtClean="0">
                <a:solidFill>
                  <a:srgbClr val="129686"/>
                </a:solidFill>
              </a:rPr>
              <a:t>:</a:t>
            </a:r>
            <a:br>
              <a:rPr lang="ru-RU" sz="7200" dirty="0" smtClean="0">
                <a:solidFill>
                  <a:srgbClr val="129686"/>
                </a:solidFill>
              </a:rPr>
            </a:br>
            <a:r>
              <a:rPr lang="ru-RU" sz="7200" dirty="0" smtClean="0">
                <a:solidFill>
                  <a:srgbClr val="129686"/>
                </a:solidFill>
              </a:rPr>
              <a:t>Потреби </a:t>
            </a:r>
            <a:r>
              <a:rPr lang="ru-RU" sz="7200" dirty="0" err="1" smtClean="0">
                <a:solidFill>
                  <a:srgbClr val="129686"/>
                </a:solidFill>
              </a:rPr>
              <a:t>споживача</a:t>
            </a:r>
            <a:endParaRPr lang="ru-RU" sz="7200" dirty="0">
              <a:solidFill>
                <a:srgbClr val="12968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5445224"/>
            <a:ext cx="5958372" cy="1080120"/>
          </a:xfrm>
        </p:spPr>
        <p:txBody>
          <a:bodyPr/>
          <a:lstStyle/>
          <a:p>
            <a:r>
              <a:rPr lang="ru-RU" dirty="0" err="1" smtClean="0">
                <a:solidFill>
                  <a:srgbClr val="0E786B"/>
                </a:solidFill>
              </a:rPr>
              <a:t>Виконала</a:t>
            </a:r>
            <a:r>
              <a:rPr lang="ru-RU" dirty="0" smtClean="0">
                <a:solidFill>
                  <a:srgbClr val="0E786B"/>
                </a:solidFill>
              </a:rPr>
              <a:t> </a:t>
            </a:r>
            <a:r>
              <a:rPr lang="ru-RU" dirty="0" err="1" smtClean="0">
                <a:solidFill>
                  <a:srgbClr val="0E786B"/>
                </a:solidFill>
              </a:rPr>
              <a:t>учениця</a:t>
            </a:r>
            <a:r>
              <a:rPr lang="ru-RU" dirty="0" smtClean="0">
                <a:solidFill>
                  <a:srgbClr val="0E786B"/>
                </a:solidFill>
              </a:rPr>
              <a:t> 11 – А </a:t>
            </a:r>
            <a:r>
              <a:rPr lang="ru-RU" dirty="0" err="1" smtClean="0">
                <a:solidFill>
                  <a:srgbClr val="0E786B"/>
                </a:solidFill>
              </a:rPr>
              <a:t>класу</a:t>
            </a:r>
            <a:r>
              <a:rPr lang="ru-RU" dirty="0">
                <a:solidFill>
                  <a:srgbClr val="0E786B"/>
                </a:solidFill>
              </a:rPr>
              <a:t> </a:t>
            </a:r>
            <a:r>
              <a:rPr lang="ru-RU" dirty="0" err="1" smtClean="0">
                <a:solidFill>
                  <a:srgbClr val="0E786B"/>
                </a:solidFill>
              </a:rPr>
              <a:t>Сайфудінова</a:t>
            </a:r>
            <a:r>
              <a:rPr lang="ru-RU" dirty="0" smtClean="0">
                <a:solidFill>
                  <a:srgbClr val="0E786B"/>
                </a:solidFill>
              </a:rPr>
              <a:t> Карина</a:t>
            </a:r>
            <a:endParaRPr lang="ru-RU" dirty="0">
              <a:solidFill>
                <a:srgbClr val="0E7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4414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981" y="476672"/>
            <a:ext cx="4328220" cy="639762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Матеріальні блага</a:t>
            </a:r>
            <a:endParaRPr lang="ru-RU" sz="3200" i="1" dirty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5222" y="1268760"/>
            <a:ext cx="4040188" cy="14401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129686"/>
                </a:solidFill>
              </a:rPr>
              <a:t>блага, </a:t>
            </a:r>
            <a:r>
              <a:rPr lang="ru-RU" dirty="0" err="1" smtClean="0">
                <a:solidFill>
                  <a:srgbClr val="129686"/>
                </a:solidFill>
              </a:rPr>
              <a:t>що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мають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матеріальну</a:t>
            </a:r>
            <a:r>
              <a:rPr lang="ru-RU" dirty="0" smtClean="0">
                <a:solidFill>
                  <a:srgbClr val="129686"/>
                </a:solidFill>
              </a:rPr>
              <a:t> форму </a:t>
            </a:r>
            <a:r>
              <a:rPr lang="ru-RU" dirty="0" err="1" smtClean="0">
                <a:solidFill>
                  <a:srgbClr val="129686"/>
                </a:solidFill>
              </a:rPr>
              <a:t>чи</a:t>
            </a:r>
            <a:r>
              <a:rPr lang="ru-RU" dirty="0" smtClean="0">
                <a:solidFill>
                  <a:srgbClr val="129686"/>
                </a:solidFill>
              </a:rPr>
              <a:t> природу (земля, </a:t>
            </a:r>
            <a:r>
              <a:rPr lang="ru-RU" dirty="0" err="1" smtClean="0">
                <a:solidFill>
                  <a:srgbClr val="129686"/>
                </a:solidFill>
              </a:rPr>
              <a:t>повітря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будинки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продукти</a:t>
            </a:r>
            <a:r>
              <a:rPr lang="ru-RU" dirty="0" smtClean="0">
                <a:solidFill>
                  <a:srgbClr val="129686"/>
                </a:solidFill>
              </a:rPr>
              <a:t>).</a:t>
            </a:r>
            <a:endParaRPr lang="ru-RU" dirty="0">
              <a:solidFill>
                <a:srgbClr val="129686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78697" y="404664"/>
            <a:ext cx="4545831" cy="639762"/>
          </a:xfrm>
        </p:spPr>
        <p:txBody>
          <a:bodyPr>
            <a:noAutofit/>
          </a:bodyPr>
          <a:lstStyle/>
          <a:p>
            <a:r>
              <a:rPr lang="uk-UA" sz="3200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Нематеріальні</a:t>
            </a:r>
            <a:r>
              <a:rPr lang="uk-UA" sz="3200" i="1" u="sng" dirty="0" smtClean="0">
                <a:solidFill>
                  <a:srgbClr val="129686"/>
                </a:solidFill>
              </a:rPr>
              <a:t> </a:t>
            </a:r>
            <a:r>
              <a:rPr lang="uk-UA" sz="3200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блага</a:t>
            </a:r>
            <a:endParaRPr lang="ru-RU" sz="3200" i="1" dirty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000" y="1196752"/>
            <a:ext cx="4041775" cy="2736304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>
                <a:solidFill>
                  <a:srgbClr val="129686"/>
                </a:solidFill>
              </a:rPr>
              <a:t>матеріальної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форми</a:t>
            </a:r>
            <a:r>
              <a:rPr lang="ru-RU" dirty="0" smtClean="0">
                <a:solidFill>
                  <a:srgbClr val="129686"/>
                </a:solidFill>
              </a:rPr>
              <a:t> не </a:t>
            </a:r>
            <a:r>
              <a:rPr lang="ru-RU" dirty="0" err="1" smtClean="0">
                <a:solidFill>
                  <a:srgbClr val="129686"/>
                </a:solidFill>
              </a:rPr>
              <a:t>мають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впливають</a:t>
            </a:r>
            <a:r>
              <a:rPr lang="ru-RU" dirty="0" smtClean="0">
                <a:solidFill>
                  <a:srgbClr val="129686"/>
                </a:solidFill>
              </a:rPr>
              <a:t> на </a:t>
            </a:r>
            <a:r>
              <a:rPr lang="ru-RU" dirty="0" err="1" smtClean="0">
                <a:solidFill>
                  <a:srgbClr val="129686"/>
                </a:solidFill>
              </a:rPr>
              <a:t>розвиток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здібностей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творчості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людини</a:t>
            </a:r>
            <a:r>
              <a:rPr lang="ru-RU" dirty="0" smtClean="0">
                <a:solidFill>
                  <a:srgbClr val="129686"/>
                </a:solidFill>
              </a:rPr>
              <a:t> і </a:t>
            </a:r>
            <a:r>
              <a:rPr lang="ru-RU" dirty="0" err="1" smtClean="0">
                <a:solidFill>
                  <a:srgbClr val="129686"/>
                </a:solidFill>
              </a:rPr>
              <a:t>створюються</a:t>
            </a:r>
            <a:r>
              <a:rPr lang="ru-RU" dirty="0" smtClean="0">
                <a:solidFill>
                  <a:srgbClr val="129686"/>
                </a:solidFill>
              </a:rPr>
              <a:t> в </a:t>
            </a:r>
            <a:r>
              <a:rPr lang="ru-RU" dirty="0" err="1" smtClean="0">
                <a:solidFill>
                  <a:srgbClr val="129686"/>
                </a:solidFill>
              </a:rPr>
              <a:t>невиробничій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сфері</a:t>
            </a:r>
            <a:r>
              <a:rPr lang="ru-RU" dirty="0" smtClean="0">
                <a:solidFill>
                  <a:srgbClr val="129686"/>
                </a:solidFill>
              </a:rPr>
              <a:t> (</a:t>
            </a:r>
            <a:r>
              <a:rPr lang="ru-RU" dirty="0" err="1" smtClean="0">
                <a:solidFill>
                  <a:srgbClr val="129686"/>
                </a:solidFill>
              </a:rPr>
              <a:t>мистецтво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музеї</a:t>
            </a:r>
            <a:r>
              <a:rPr lang="ru-RU" dirty="0" smtClean="0">
                <a:solidFill>
                  <a:srgbClr val="129686"/>
                </a:solidFill>
              </a:rPr>
              <a:t>, театр).</a:t>
            </a:r>
            <a:endParaRPr lang="ru-RU" dirty="0">
              <a:solidFill>
                <a:srgbClr val="12968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500" l="500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86" y="3378432"/>
            <a:ext cx="2032000" cy="31683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214" y1="45238" x2="23214" y2="45238"/>
                        <a14:backgroundMark x1="24405" y1="63393" x2="24405" y2="63393"/>
                        <a14:backgroundMark x1="21131" y1="76786" x2="21131" y2="76786"/>
                        <a14:backgroundMark x1="31548" y1="49702" x2="31548" y2="49702"/>
                        <a14:backgroundMark x1="18452" y1="71131" x2="18452" y2="71131"/>
                        <a14:backgroundMark x1="30952" y1="82738" x2="30952" y2="82738"/>
                        <a14:backgroundMark x1="42560" y1="85417" x2="42560" y2="854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40" y="3933056"/>
            <a:ext cx="2840360" cy="293971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440068"/>
            <a:ext cx="3021553" cy="281575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backgroundMark x1="78571" y1="54545" x2="78571" y2="54545"/>
                        <a14:backgroundMark x1="26000" y1="62013" x2="26000" y2="6201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841052"/>
            <a:ext cx="3021530" cy="265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8553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 build="p"/>
      <p:bldP spid="5" grpId="0" build="p"/>
      <p:bldP spid="5" grpId="1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uk-UA" sz="3100" dirty="0" smtClean="0">
                <a:solidFill>
                  <a:srgbClr val="129686"/>
                </a:solidFill>
              </a:rPr>
              <a:t>Ієрархічна система потреб  Карини </a:t>
            </a:r>
            <a:r>
              <a:rPr lang="uk-UA" sz="3100" dirty="0" err="1" smtClean="0">
                <a:solidFill>
                  <a:srgbClr val="129686"/>
                </a:solidFill>
              </a:rPr>
              <a:t>Сайфудінової</a:t>
            </a:r>
            <a:r>
              <a:rPr lang="uk-UA" sz="3100" dirty="0" smtClean="0">
                <a:solidFill>
                  <a:srgbClr val="129686"/>
                </a:solidFill>
              </a:rPr>
              <a:t> </a:t>
            </a:r>
            <a:r>
              <a:rPr lang="uk-UA" dirty="0" smtClean="0">
                <a:solidFill>
                  <a:srgbClr val="129686"/>
                </a:solidFill>
              </a:rPr>
              <a:t>–                   </a:t>
            </a:r>
            <a:r>
              <a:rPr lang="uk-UA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Піраміда </a:t>
            </a:r>
            <a:r>
              <a:rPr lang="uk-UA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Сайфудінової</a:t>
            </a:r>
            <a:r>
              <a:rPr lang="uk-UA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i="1" dirty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4238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6805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9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129686"/>
                </a:solidFill>
              </a:rPr>
              <a:t>Дякую за Увагу!</a:t>
            </a:r>
            <a:endParaRPr lang="ru-RU" sz="5400" dirty="0">
              <a:solidFill>
                <a:srgbClr val="129686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66" b="100000" l="9483" r="89943">
                        <a14:foregroundMark x1="25287" y1="75190" x2="25287" y2="75190"/>
                        <a14:foregroundMark x1="24138" y1="53165" x2="24138" y2="53165"/>
                        <a14:foregroundMark x1="17816" y1="61266" x2="17816" y2="61266"/>
                        <a14:foregroundMark x1="23276" y1="47342" x2="23276" y2="47342"/>
                        <a14:foregroundMark x1="75000" y1="88101" x2="75000" y2="88101"/>
                        <a14:foregroundMark x1="77299" y1="81772" x2="77299" y2="81772"/>
                        <a14:foregroundMark x1="66667" y1="80759" x2="66667" y2="80759"/>
                        <a14:foregroundMark x1="60632" y1="92152" x2="60632" y2="92152"/>
                        <a14:foregroundMark x1="59770" y1="79241" x2="59770" y2="79241"/>
                        <a14:foregroundMark x1="73851" y1="75696" x2="73851" y2="75696"/>
                        <a14:foregroundMark x1="40517" y1="63291" x2="40517" y2="63291"/>
                        <a14:foregroundMark x1="13506" y1="57722" x2="13506" y2="57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556792"/>
            <a:ext cx="5184576" cy="3168352"/>
          </a:xfrm>
        </p:spPr>
      </p:pic>
    </p:spTree>
    <p:extLst>
      <p:ext uri="{BB962C8B-B14F-4D97-AF65-F5344CB8AC3E}">
        <p14:creationId xmlns:p14="http://schemas.microsoft.com/office/powerpoint/2010/main" val="3814779181"/>
      </p:ext>
    </p:extLst>
  </p:cSld>
  <p:clrMapOvr>
    <a:masterClrMapping/>
  </p:clrMapOvr>
  <p:transition spd="slow">
    <p:push dir="u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424936" cy="5832648"/>
          </a:xfrm>
        </p:spPr>
        <p:txBody>
          <a:bodyPr>
            <a:normAutofit lnSpcReduction="10000"/>
          </a:bodyPr>
          <a:lstStyle/>
          <a:p>
            <a:pPr algn="l"/>
            <a:r>
              <a:rPr lang="ru-RU" i="0" dirty="0" smtClean="0">
                <a:solidFill>
                  <a:srgbClr val="129686"/>
                </a:solidFill>
                <a:effectLst/>
                <a:latin typeface="Arial"/>
              </a:rPr>
              <a:t> Для початку треба </a:t>
            </a:r>
            <a:r>
              <a:rPr lang="ru-RU" i="0" dirty="0" err="1" smtClean="0">
                <a:solidFill>
                  <a:srgbClr val="129686"/>
                </a:solidFill>
                <a:effectLst/>
                <a:latin typeface="Arial"/>
              </a:rPr>
              <a:t>розібратись</a:t>
            </a:r>
            <a:r>
              <a:rPr lang="ru-RU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129686"/>
                </a:solidFill>
                <a:effectLst/>
                <a:latin typeface="Arial"/>
              </a:rPr>
              <a:t>що</a:t>
            </a:r>
            <a:r>
              <a:rPr lang="ru-RU" i="0" dirty="0" smtClean="0">
                <a:solidFill>
                  <a:srgbClr val="129686"/>
                </a:solidFill>
                <a:effectLst/>
                <a:latin typeface="Arial"/>
              </a:rPr>
              <a:t> ж </a:t>
            </a:r>
            <a:r>
              <a:rPr lang="ru-RU" i="0" dirty="0" err="1" smtClean="0">
                <a:solidFill>
                  <a:srgbClr val="129686"/>
                </a:solidFill>
                <a:effectLst/>
                <a:latin typeface="Arial"/>
              </a:rPr>
              <a:t>таке</a:t>
            </a:r>
            <a:r>
              <a:rPr lang="ru-RU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i="0" u="sng" dirty="0" smtClean="0">
                <a:solidFill>
                  <a:srgbClr val="129686"/>
                </a:solidFill>
                <a:effectLst/>
                <a:latin typeface="Arial"/>
              </a:rPr>
              <a:t>потреба</a:t>
            </a:r>
            <a:r>
              <a:rPr lang="ru-RU" i="0" dirty="0" smtClean="0">
                <a:solidFill>
                  <a:srgbClr val="129686"/>
                </a:solidFill>
                <a:effectLst/>
                <a:latin typeface="Arial"/>
              </a:rPr>
              <a:t>, і </a:t>
            </a:r>
            <a:r>
              <a:rPr lang="ru-RU" i="0" dirty="0" err="1" smtClean="0">
                <a:solidFill>
                  <a:srgbClr val="129686"/>
                </a:solidFill>
                <a:effectLst/>
                <a:latin typeface="Arial"/>
              </a:rPr>
              <a:t>хто</a:t>
            </a:r>
            <a:r>
              <a:rPr lang="ru-RU" i="0" dirty="0" smtClean="0">
                <a:solidFill>
                  <a:srgbClr val="129686"/>
                </a:solidFill>
                <a:effectLst/>
                <a:latin typeface="Arial"/>
              </a:rPr>
              <a:t> ж </a:t>
            </a:r>
            <a:r>
              <a:rPr lang="ru-RU" i="0" dirty="0" err="1" smtClean="0">
                <a:solidFill>
                  <a:srgbClr val="129686"/>
                </a:solidFill>
                <a:effectLst/>
                <a:latin typeface="Arial"/>
              </a:rPr>
              <a:t>такий</a:t>
            </a:r>
            <a:r>
              <a:rPr lang="ru-RU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i="0" u="sng" dirty="0" err="1" smtClean="0">
                <a:solidFill>
                  <a:srgbClr val="129686"/>
                </a:solidFill>
                <a:effectLst/>
                <a:latin typeface="Arial"/>
              </a:rPr>
              <a:t>споживач</a:t>
            </a:r>
            <a:r>
              <a:rPr lang="ru-RU" i="0" dirty="0" smtClean="0">
                <a:solidFill>
                  <a:srgbClr val="129686"/>
                </a:solidFill>
                <a:effectLst/>
                <a:latin typeface="Arial"/>
              </a:rPr>
              <a:t>.</a:t>
            </a:r>
          </a:p>
          <a:p>
            <a:pPr algn="l"/>
            <a:endParaRPr lang="ru-RU" b="1" i="1" dirty="0" smtClean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l"/>
            <a:r>
              <a:rPr lang="ru-RU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Потреби 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-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необхідність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у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чомусь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,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бажання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,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нестача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чогось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.</a:t>
            </a:r>
          </a:p>
          <a:p>
            <a:pPr algn="l"/>
            <a:endParaRPr lang="uk-UA" b="1" i="1" dirty="0" smtClean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l"/>
            <a:r>
              <a:rPr lang="uk-UA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Споживач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–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це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окрема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особа,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підприємство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або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навіть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держава, яка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має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матеріальні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та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духовні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потреби, а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також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можливості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для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їх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задоволення.Всі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 ми є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Arial"/>
              </a:rPr>
              <a:t>споживачами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Aria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827807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marL="0" lvl="0" indent="0" rtl="0">
              <a:buNone/>
            </a:pPr>
            <a:r>
              <a:rPr lang="ru-RU" dirty="0" smtClean="0">
                <a:solidFill>
                  <a:srgbClr val="129686"/>
                </a:solidFill>
              </a:rPr>
              <a:t>Потреби </a:t>
            </a:r>
            <a:r>
              <a:rPr lang="ru-RU" dirty="0" err="1" smtClean="0">
                <a:solidFill>
                  <a:srgbClr val="129686"/>
                </a:solidFill>
              </a:rPr>
              <a:t>споживачів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надзвичайно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різноманітні</a:t>
            </a:r>
            <a:r>
              <a:rPr lang="ru-RU" dirty="0" smtClean="0">
                <a:solidFill>
                  <a:srgbClr val="129686"/>
                </a:solidFill>
              </a:rPr>
              <a:t>. Тому </a:t>
            </a:r>
            <a:r>
              <a:rPr lang="ru-RU" dirty="0" err="1" smtClean="0">
                <a:solidFill>
                  <a:srgbClr val="129686"/>
                </a:solidFill>
              </a:rPr>
              <a:t>існують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різні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підходи</a:t>
            </a:r>
            <a:r>
              <a:rPr lang="ru-RU" dirty="0" smtClean="0">
                <a:solidFill>
                  <a:srgbClr val="129686"/>
                </a:solidFill>
              </a:rPr>
              <a:t> (</a:t>
            </a:r>
            <a:r>
              <a:rPr lang="ru-RU" dirty="0" err="1" smtClean="0">
                <a:solidFill>
                  <a:srgbClr val="129686"/>
                </a:solidFill>
              </a:rPr>
              <a:t>критерії</a:t>
            </a:r>
            <a:r>
              <a:rPr lang="ru-RU" dirty="0" smtClean="0">
                <a:solidFill>
                  <a:srgbClr val="129686"/>
                </a:solidFill>
              </a:rPr>
              <a:t>) </a:t>
            </a:r>
            <a:r>
              <a:rPr lang="ru-RU" dirty="0" err="1" smtClean="0">
                <a:solidFill>
                  <a:srgbClr val="129686"/>
                </a:solidFill>
              </a:rPr>
              <a:t>щодо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їхньої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класифікації</a:t>
            </a:r>
            <a:r>
              <a:rPr lang="ru-RU" dirty="0" smtClean="0">
                <a:solidFill>
                  <a:srgbClr val="129686"/>
                </a:solidFill>
              </a:rPr>
              <a:t>.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446921448"/>
              </p:ext>
            </p:extLst>
          </p:nvPr>
        </p:nvGraphicFramePr>
        <p:xfrm>
          <a:off x="0" y="1700808"/>
          <a:ext cx="91440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49756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Graphic spid="1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129686"/>
                </a:solidFill>
              </a:rPr>
              <a:t>Розглянемо детальніше кожну групу:</a:t>
            </a:r>
            <a:endParaRPr lang="ru-RU" dirty="0">
              <a:solidFill>
                <a:srgbClr val="129686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639762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129686"/>
                </a:solidFill>
              </a:rPr>
              <a:t>За </a:t>
            </a:r>
            <a:r>
              <a:rPr lang="ru-RU" dirty="0" err="1" smtClean="0">
                <a:solidFill>
                  <a:srgbClr val="129686"/>
                </a:solidFill>
              </a:rPr>
              <a:t>джерелом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виникнення</a:t>
            </a:r>
            <a:endParaRPr lang="ru-RU" dirty="0">
              <a:solidFill>
                <a:srgbClr val="12968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7544" y="1916832"/>
            <a:ext cx="4040188" cy="4095304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Базові</a:t>
            </a:r>
            <a:r>
              <a:rPr lang="uk-UA" dirty="0" err="1" smtClean="0">
                <a:solidFill>
                  <a:srgbClr val="129686"/>
                </a:solidFill>
              </a:rPr>
              <a:t>-</a:t>
            </a:r>
            <a:r>
              <a:rPr lang="uk-UA" dirty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виникають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із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необхідності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підтримання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життя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людини</a:t>
            </a:r>
            <a:r>
              <a:rPr lang="ru-RU" dirty="0" smtClean="0">
                <a:solidFill>
                  <a:srgbClr val="129686"/>
                </a:solidFill>
              </a:rPr>
              <a:t> як </a:t>
            </a:r>
            <a:r>
              <a:rPr lang="ru-RU" dirty="0" err="1" smtClean="0">
                <a:solidFill>
                  <a:srgbClr val="129686"/>
                </a:solidFill>
              </a:rPr>
              <a:t>біологічної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істоти</a:t>
            </a:r>
            <a:r>
              <a:rPr lang="ru-RU" dirty="0" smtClean="0">
                <a:solidFill>
                  <a:srgbClr val="129686"/>
                </a:solidFill>
              </a:rPr>
              <a:t> (у </a:t>
            </a:r>
            <a:r>
              <a:rPr lang="ru-RU" dirty="0" err="1" smtClean="0">
                <a:solidFill>
                  <a:srgbClr val="129686"/>
                </a:solidFill>
              </a:rPr>
              <a:t>повітрі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воді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їжі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тощо</a:t>
            </a:r>
            <a:r>
              <a:rPr lang="ru-RU" dirty="0" smtClean="0">
                <a:solidFill>
                  <a:srgbClr val="129686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Породжені</a:t>
            </a:r>
            <a:r>
              <a:rPr lang="ru-RU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розвитком</a:t>
            </a:r>
            <a:r>
              <a:rPr lang="ru-RU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цивілізації</a:t>
            </a:r>
            <a:r>
              <a:rPr lang="ru-RU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129686"/>
                </a:solidFill>
              </a:rPr>
              <a:t>- </a:t>
            </a:r>
            <a:r>
              <a:rPr lang="ru-RU" dirty="0" err="1" smtClean="0">
                <a:solidFill>
                  <a:srgbClr val="129686"/>
                </a:solidFill>
              </a:rPr>
              <a:t>необхідність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певного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освітнього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рівня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медичного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обслуговування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транспортні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послуги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тощо</a:t>
            </a:r>
            <a:r>
              <a:rPr lang="ru-RU" dirty="0" smtClean="0">
                <a:solidFill>
                  <a:srgbClr val="129686"/>
                </a:solidFill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129686"/>
              </a:solidFill>
            </a:endParaRP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427984" y="1196752"/>
            <a:ext cx="4716016" cy="63976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</a:t>
            </a:r>
            <a:r>
              <a:rPr lang="uk-UA" sz="2800" dirty="0" smtClean="0">
                <a:solidFill>
                  <a:srgbClr val="129686"/>
                </a:solidFill>
              </a:rPr>
              <a:t>За благами, які задовольняють</a:t>
            </a:r>
            <a:endParaRPr lang="ru-RU" sz="2800" dirty="0">
              <a:solidFill>
                <a:srgbClr val="129686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716016" y="1844824"/>
            <a:ext cx="4041775" cy="4425355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Матеріальні</a:t>
            </a:r>
            <a:r>
              <a:rPr lang="uk-UA" dirty="0" smtClean="0">
                <a:solidFill>
                  <a:srgbClr val="129686"/>
                </a:solidFill>
              </a:rPr>
              <a:t> – задовольняються тим, що має матеріальне втілення</a:t>
            </a:r>
          </a:p>
          <a:p>
            <a:pPr marL="0" indent="0">
              <a:buNone/>
            </a:pPr>
            <a:endParaRPr lang="uk-UA" b="1" i="1" dirty="0" smtClean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Нематеріальні</a:t>
            </a:r>
            <a:r>
              <a:rPr lang="uk-UA" dirty="0" smtClean="0">
                <a:solidFill>
                  <a:srgbClr val="129686"/>
                </a:solidFill>
              </a:rPr>
              <a:t> – задовольняються послугами освіти, культури, мистецтва, транспорту тощо.</a:t>
            </a:r>
            <a:endParaRPr lang="ru-RU" dirty="0">
              <a:solidFill>
                <a:srgbClr val="1296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44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6" grpId="1" build="p"/>
      <p:bldP spid="3" grpId="0" build="p"/>
      <p:bldP spid="7" grpId="0" build="p"/>
      <p:bldP spid="7" grpId="1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4040188" cy="927794"/>
          </a:xfrm>
        </p:spPr>
        <p:txBody>
          <a:bodyPr/>
          <a:lstStyle/>
          <a:p>
            <a:r>
              <a:rPr lang="ru-RU" dirty="0" smtClean="0">
                <a:solidFill>
                  <a:srgbClr val="129686"/>
                </a:solidFill>
              </a:rPr>
              <a:t>За способом </a:t>
            </a:r>
            <a:r>
              <a:rPr lang="ru-RU" dirty="0" err="1" smtClean="0">
                <a:solidFill>
                  <a:srgbClr val="129686"/>
                </a:solidFill>
              </a:rPr>
              <a:t>задоволення</a:t>
            </a:r>
            <a:endParaRPr lang="ru-RU" dirty="0" smtClean="0">
              <a:solidFill>
                <a:srgbClr val="129686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536" y="1700808"/>
            <a:ext cx="4040188" cy="3951288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Індивідуальні</a:t>
            </a:r>
            <a:r>
              <a:rPr lang="ru-RU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 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Helvetica Neue"/>
              </a:rPr>
              <a:t>–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Helvetica Neue"/>
              </a:rPr>
              <a:t>Пов’язані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Helvetica Neue"/>
              </a:rPr>
              <a:t>  з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Helvetica Neue"/>
              </a:rPr>
              <a:t>необхідністю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Helvetica Neue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Helvetica Neue"/>
              </a:rPr>
              <a:t>відокремленого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Helvetica Neue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Helvetica Neue"/>
              </a:rPr>
              <a:t>задоволення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Helvetica Neue"/>
              </a:rPr>
              <a:t> (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Helvetica Neue"/>
              </a:rPr>
              <a:t>їжа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Helvetica Neue"/>
              </a:rPr>
              <a:t>,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Helvetica Neue"/>
              </a:rPr>
              <a:t>одяг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Helvetica Neue"/>
              </a:rPr>
              <a:t> </a:t>
            </a:r>
            <a:r>
              <a:rPr lang="ru-RU" b="0" i="0" dirty="0" err="1" smtClean="0">
                <a:solidFill>
                  <a:srgbClr val="129686"/>
                </a:solidFill>
                <a:effectLst/>
                <a:latin typeface="Helvetica Neue"/>
              </a:rPr>
              <a:t>тощо</a:t>
            </a:r>
            <a:r>
              <a:rPr lang="ru-RU" b="0" i="0" dirty="0" smtClean="0">
                <a:solidFill>
                  <a:srgbClr val="129686"/>
                </a:solidFill>
                <a:effectLst/>
                <a:latin typeface="Helvetica Neue"/>
              </a:rPr>
              <a:t>)</a:t>
            </a:r>
          </a:p>
          <a:p>
            <a:r>
              <a:rPr lang="ru-RU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Колективні</a:t>
            </a:r>
            <a:r>
              <a:rPr lang="ru-RU" dirty="0" smtClean="0">
                <a:solidFill>
                  <a:srgbClr val="129686"/>
                </a:solidFill>
              </a:rPr>
              <a:t> – </a:t>
            </a:r>
            <a:r>
              <a:rPr lang="ru-RU" dirty="0" err="1" smtClean="0">
                <a:solidFill>
                  <a:srgbClr val="129686"/>
                </a:solidFill>
              </a:rPr>
              <a:t>Задовольняються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спільно</a:t>
            </a:r>
            <a:r>
              <a:rPr lang="ru-RU" dirty="0" smtClean="0">
                <a:solidFill>
                  <a:srgbClr val="129686"/>
                </a:solidFill>
              </a:rPr>
              <a:t> (потреба у </a:t>
            </a:r>
            <a:r>
              <a:rPr lang="ru-RU" dirty="0" err="1" smtClean="0">
                <a:solidFill>
                  <a:srgbClr val="129686"/>
                </a:solidFill>
              </a:rPr>
              <a:t>водопостачанні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громадському</a:t>
            </a:r>
            <a:r>
              <a:rPr lang="ru-RU" dirty="0" smtClean="0">
                <a:solidFill>
                  <a:srgbClr val="129686"/>
                </a:solidFill>
              </a:rPr>
              <a:t> порядку)</a:t>
            </a:r>
            <a:endParaRPr lang="ru-RU" dirty="0">
              <a:solidFill>
                <a:srgbClr val="129686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99992" y="620688"/>
            <a:ext cx="4041775" cy="639762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rgbClr val="129686"/>
                </a:solidFill>
              </a:rPr>
              <a:t>Особлива група – нерозумні потреби</a:t>
            </a:r>
            <a:endParaRPr lang="ru-RU" dirty="0">
              <a:solidFill>
                <a:srgbClr val="129686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04177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Нерозумні</a:t>
            </a:r>
            <a:r>
              <a:rPr lang="ru-RU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потреби </a:t>
            </a:r>
            <a:r>
              <a:rPr lang="ru-RU" dirty="0" smtClean="0">
                <a:solidFill>
                  <a:srgbClr val="129686"/>
                </a:solidFill>
              </a:rPr>
              <a:t>- </a:t>
            </a:r>
            <a:r>
              <a:rPr lang="ru-RU" dirty="0" err="1" smtClean="0">
                <a:solidFill>
                  <a:srgbClr val="129686"/>
                </a:solidFill>
              </a:rPr>
              <a:t>така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група</a:t>
            </a:r>
            <a:r>
              <a:rPr lang="ru-RU" dirty="0" smtClean="0">
                <a:solidFill>
                  <a:srgbClr val="129686"/>
                </a:solidFill>
              </a:rPr>
              <a:t> потреб, </a:t>
            </a:r>
            <a:r>
              <a:rPr lang="ru-RU" dirty="0" err="1" smtClean="0">
                <a:solidFill>
                  <a:srgbClr val="129686"/>
                </a:solidFill>
              </a:rPr>
              <a:t>які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створюють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тупикові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ситуації</a:t>
            </a:r>
            <a:r>
              <a:rPr lang="ru-RU" dirty="0" smtClean="0">
                <a:solidFill>
                  <a:srgbClr val="129686"/>
                </a:solidFill>
              </a:rPr>
              <a:t> у </a:t>
            </a:r>
            <a:r>
              <a:rPr lang="ru-RU" dirty="0" err="1" smtClean="0">
                <a:solidFill>
                  <a:srgbClr val="129686"/>
                </a:solidFill>
              </a:rPr>
              <a:t>функціонуванні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людського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організму</a:t>
            </a:r>
            <a:r>
              <a:rPr lang="ru-RU" dirty="0" smtClean="0">
                <a:solidFill>
                  <a:srgbClr val="129686"/>
                </a:solidFill>
              </a:rPr>
              <a:t>, в </a:t>
            </a:r>
            <a:r>
              <a:rPr lang="ru-RU" dirty="0" err="1" smtClean="0">
                <a:solidFill>
                  <a:srgbClr val="129686"/>
                </a:solidFill>
              </a:rPr>
              <a:t>розвитку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особистості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завдають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шкоди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інтересам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суспільства</a:t>
            </a:r>
            <a:r>
              <a:rPr lang="ru-RU" dirty="0" smtClean="0">
                <a:solidFill>
                  <a:srgbClr val="129686"/>
                </a:solidFill>
              </a:rPr>
              <a:t>, а в </a:t>
            </a:r>
            <a:r>
              <a:rPr lang="ru-RU" dirty="0" err="1" smtClean="0">
                <a:solidFill>
                  <a:srgbClr val="129686"/>
                </a:solidFill>
              </a:rPr>
              <a:t>разі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їх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масовості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призводять</a:t>
            </a:r>
            <a:r>
              <a:rPr lang="ru-RU" dirty="0" smtClean="0">
                <a:solidFill>
                  <a:srgbClr val="129686"/>
                </a:solidFill>
              </a:rPr>
              <a:t> до </a:t>
            </a:r>
            <a:r>
              <a:rPr lang="ru-RU" dirty="0" err="1" smtClean="0">
                <a:solidFill>
                  <a:srgbClr val="129686"/>
                </a:solidFill>
              </a:rPr>
              <a:t>деградації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людського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суспільства</a:t>
            </a:r>
            <a:r>
              <a:rPr lang="ru-RU" dirty="0" smtClean="0">
                <a:solidFill>
                  <a:srgbClr val="129686"/>
                </a:solidFill>
              </a:rPr>
              <a:t>, і </a:t>
            </a:r>
            <a:r>
              <a:rPr lang="ru-RU" dirty="0" err="1" smtClean="0">
                <a:solidFill>
                  <a:srgbClr val="129686"/>
                </a:solidFill>
              </a:rPr>
              <a:t>дегуманізації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всіх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суспільних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відносин</a:t>
            </a:r>
            <a:r>
              <a:rPr lang="ru-RU" dirty="0" smtClean="0">
                <a:solidFill>
                  <a:srgbClr val="129686"/>
                </a:solidFill>
              </a:rPr>
              <a:t>.(</a:t>
            </a:r>
            <a:r>
              <a:rPr lang="ru-RU" dirty="0" err="1" smtClean="0">
                <a:solidFill>
                  <a:srgbClr val="129686"/>
                </a:solidFill>
              </a:rPr>
              <a:t>Алкогольна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наркотична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залежність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тютюнопаління</a:t>
            </a:r>
            <a:r>
              <a:rPr lang="ru-RU" dirty="0" smtClean="0">
                <a:solidFill>
                  <a:srgbClr val="129686"/>
                </a:solidFill>
              </a:rPr>
              <a:t>)</a:t>
            </a:r>
            <a:endParaRPr lang="ru-RU" dirty="0">
              <a:solidFill>
                <a:srgbClr val="1296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9764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 build="p"/>
      <p:bldP spid="5" grpId="0" build="p"/>
      <p:bldP spid="5" grpId="1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Заголовок 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rgbClr val="129686"/>
                </a:solidFill>
              </a:rPr>
              <a:t>І</a:t>
            </a:r>
            <a:r>
              <a:rPr lang="ru-RU" sz="2800" dirty="0" err="1" smtClean="0">
                <a:solidFill>
                  <a:srgbClr val="129686"/>
                </a:solidFill>
              </a:rPr>
              <a:t>єрархічна</a:t>
            </a:r>
            <a:r>
              <a:rPr lang="ru-RU" sz="2800" dirty="0" smtClean="0">
                <a:solidFill>
                  <a:srgbClr val="129686"/>
                </a:solidFill>
              </a:rPr>
              <a:t> система потреб </a:t>
            </a:r>
            <a:r>
              <a:rPr lang="ru-RU" sz="2800" dirty="0" err="1" smtClean="0">
                <a:solidFill>
                  <a:srgbClr val="129686"/>
                </a:solidFill>
              </a:rPr>
              <a:t>людини</a:t>
            </a:r>
            <a:r>
              <a:rPr lang="ru-RU" sz="2800" dirty="0" smtClean="0">
                <a:solidFill>
                  <a:srgbClr val="129686"/>
                </a:solidFill>
              </a:rPr>
              <a:t>, </a:t>
            </a:r>
            <a:r>
              <a:rPr lang="ru-RU" sz="2800" dirty="0" err="1" smtClean="0">
                <a:solidFill>
                  <a:srgbClr val="129686"/>
                </a:solidFill>
              </a:rPr>
              <a:t>складена</a:t>
            </a:r>
            <a:r>
              <a:rPr lang="ru-RU" sz="2800" dirty="0" smtClean="0">
                <a:solidFill>
                  <a:srgbClr val="129686"/>
                </a:solidFill>
              </a:rPr>
              <a:t> </a:t>
            </a:r>
            <a:r>
              <a:rPr lang="ru-RU" sz="2800" dirty="0" err="1" smtClean="0">
                <a:solidFill>
                  <a:srgbClr val="129686"/>
                </a:solidFill>
              </a:rPr>
              <a:t>американським</a:t>
            </a:r>
            <a:r>
              <a:rPr lang="ru-RU" sz="2800" dirty="0" smtClean="0">
                <a:solidFill>
                  <a:srgbClr val="129686"/>
                </a:solidFill>
              </a:rPr>
              <a:t> психологом Абрахамом </a:t>
            </a:r>
            <a:r>
              <a:rPr lang="ru-RU" sz="2800" dirty="0" err="1" smtClean="0">
                <a:solidFill>
                  <a:srgbClr val="129686"/>
                </a:solidFill>
              </a:rPr>
              <a:t>Маслоу</a:t>
            </a:r>
            <a:r>
              <a:rPr lang="ru-RU" sz="2800" dirty="0" smtClean="0">
                <a:solidFill>
                  <a:srgbClr val="129686"/>
                </a:solidFill>
              </a:rPr>
              <a:t> -</a:t>
            </a:r>
            <a:r>
              <a:rPr lang="uk-UA" sz="2800" b="1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Піраміда </a:t>
            </a:r>
            <a:r>
              <a:rPr lang="uk-UA" sz="2800" b="1" i="1" dirty="0" err="1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Маслоу</a:t>
            </a:r>
            <a:endParaRPr lang="ru-RU" sz="2800" b="1" i="1" dirty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8" name="Объект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485710"/>
              </p:ext>
            </p:extLst>
          </p:nvPr>
        </p:nvGraphicFramePr>
        <p:xfrm>
          <a:off x="467544" y="1844824"/>
          <a:ext cx="8229600" cy="4813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52052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Graphic spid="2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656184"/>
          </a:xfrm>
        </p:spPr>
        <p:txBody>
          <a:bodyPr>
            <a:noAutofit/>
          </a:bodyPr>
          <a:lstStyle/>
          <a:p>
            <a:r>
              <a:rPr lang="uk-UA" sz="5400" b="1" i="1" dirty="0" smtClean="0">
                <a:solidFill>
                  <a:srgbClr val="094B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Споживчі блага </a:t>
            </a:r>
            <a:r>
              <a:rPr lang="uk-UA" sz="5400" dirty="0" smtClean="0">
                <a:solidFill>
                  <a:srgbClr val="094B43"/>
                </a:solidFill>
              </a:rPr>
              <a:t>- засіб задоволення потреб</a:t>
            </a:r>
            <a:endParaRPr lang="ru-RU" sz="5400" dirty="0">
              <a:solidFill>
                <a:srgbClr val="094B43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708920"/>
            <a:ext cx="6696744" cy="3635401"/>
          </a:xfrm>
        </p:spPr>
      </p:pic>
    </p:spTree>
    <p:extLst>
      <p:ext uri="{BB962C8B-B14F-4D97-AF65-F5344CB8AC3E}">
        <p14:creationId xmlns:p14="http://schemas.microsoft.com/office/powerpoint/2010/main" val="22379200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BA98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BA98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135" y="2574361"/>
            <a:ext cx="346503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286" y="2575924"/>
            <a:ext cx="347663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413050"/>
              </p:ext>
            </p:extLst>
          </p:nvPr>
        </p:nvGraphicFramePr>
        <p:xfrm>
          <a:off x="800664" y="1628800"/>
          <a:ext cx="888828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854386" y="3140968"/>
            <a:ext cx="1440160" cy="2616101"/>
          </a:xfrm>
          <a:prstGeom prst="rect">
            <a:avLst/>
          </a:prstGeom>
          <a:solidFill>
            <a:srgbClr val="92EADB"/>
          </a:solidFill>
          <a:ln>
            <a:solidFill>
              <a:srgbClr val="0E786B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err="1" smtClean="0">
                <a:solidFill>
                  <a:srgbClr val="129686"/>
                </a:solidFill>
              </a:rPr>
              <a:t>перукарня</a:t>
            </a:r>
            <a:r>
              <a:rPr lang="ru-RU" sz="1600" dirty="0">
                <a:solidFill>
                  <a:srgbClr val="129686"/>
                </a:solidFill>
              </a:rPr>
              <a:t>, </a:t>
            </a:r>
            <a:r>
              <a:rPr lang="ru-RU" sz="1600" dirty="0" err="1">
                <a:solidFill>
                  <a:srgbClr val="129686"/>
                </a:solidFill>
              </a:rPr>
              <a:t>пральня</a:t>
            </a:r>
            <a:r>
              <a:rPr lang="ru-RU" sz="1600" dirty="0">
                <a:solidFill>
                  <a:srgbClr val="129686"/>
                </a:solidFill>
              </a:rPr>
              <a:t>, </a:t>
            </a:r>
            <a:r>
              <a:rPr lang="ru-RU" sz="1600" dirty="0" err="1">
                <a:solidFill>
                  <a:srgbClr val="129686"/>
                </a:solidFill>
              </a:rPr>
              <a:t>кінотеатр</a:t>
            </a:r>
            <a:r>
              <a:rPr lang="ru-RU" sz="1600" dirty="0">
                <a:solidFill>
                  <a:srgbClr val="129686"/>
                </a:solidFill>
              </a:rPr>
              <a:t>, театр, </a:t>
            </a:r>
            <a:r>
              <a:rPr lang="ru-RU" sz="1600" dirty="0" err="1">
                <a:solidFill>
                  <a:srgbClr val="129686"/>
                </a:solidFill>
              </a:rPr>
              <a:t>спортивний</a:t>
            </a:r>
            <a:r>
              <a:rPr lang="ru-RU" sz="1600" dirty="0">
                <a:solidFill>
                  <a:srgbClr val="129686"/>
                </a:solidFill>
              </a:rPr>
              <a:t> </a:t>
            </a:r>
            <a:r>
              <a:rPr lang="ru-RU" sz="1600" dirty="0" err="1">
                <a:solidFill>
                  <a:srgbClr val="129686"/>
                </a:solidFill>
              </a:rPr>
              <a:t>майданчик</a:t>
            </a:r>
            <a:r>
              <a:rPr lang="ru-RU" sz="1600" dirty="0">
                <a:solidFill>
                  <a:srgbClr val="129686"/>
                </a:solidFill>
              </a:rPr>
              <a:t>, </a:t>
            </a:r>
            <a:r>
              <a:rPr lang="ru-RU" sz="1600" dirty="0" err="1">
                <a:solidFill>
                  <a:srgbClr val="129686"/>
                </a:solidFill>
              </a:rPr>
              <a:t>магазини</a:t>
            </a:r>
            <a:r>
              <a:rPr lang="ru-RU" sz="1600" dirty="0">
                <a:solidFill>
                  <a:srgbClr val="129686"/>
                </a:solidFill>
              </a:rPr>
              <a:t>, </a:t>
            </a:r>
            <a:r>
              <a:rPr lang="ru-RU" sz="1600" dirty="0" smtClean="0">
                <a:solidFill>
                  <a:srgbClr val="129686"/>
                </a:solidFill>
              </a:rPr>
              <a:t>транспорт</a:t>
            </a:r>
            <a:r>
              <a:rPr lang="ru-RU" sz="1600" dirty="0">
                <a:solidFill>
                  <a:srgbClr val="129686"/>
                </a:solidFill>
              </a:rPr>
              <a:t>, </a:t>
            </a:r>
            <a:r>
              <a:rPr lang="ru-RU" sz="1600" dirty="0" err="1" smtClean="0">
                <a:solidFill>
                  <a:srgbClr val="129686"/>
                </a:solidFill>
              </a:rPr>
              <a:t>зв’язо</a:t>
            </a:r>
            <a:r>
              <a:rPr lang="ru-RU" dirty="0" err="1" smtClean="0">
                <a:solidFill>
                  <a:srgbClr val="129686"/>
                </a:solidFill>
              </a:rPr>
              <a:t>к</a:t>
            </a:r>
            <a:r>
              <a:rPr lang="ru-RU" dirty="0" smtClean="0">
                <a:solidFill>
                  <a:srgbClr val="129686"/>
                </a:solidFill>
              </a:rPr>
              <a:t>.</a:t>
            </a:r>
          </a:p>
          <a:p>
            <a:endParaRPr lang="ru-RU" dirty="0">
              <a:solidFill>
                <a:srgbClr val="12968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9531" y="548680"/>
            <a:ext cx="492320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solidFill>
                  <a:srgbClr val="12968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Споживчі блага</a:t>
            </a:r>
            <a:endParaRPr lang="ru-RU" sz="5400" b="1" dirty="0">
              <a:ln w="11430"/>
              <a:solidFill>
                <a:srgbClr val="12968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1789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u="sng" dirty="0" smtClean="0">
                <a:solidFill>
                  <a:srgbClr val="129686"/>
                </a:solidFill>
              </a:rPr>
              <a:t>Споживчі блага також класифікуються:</a:t>
            </a:r>
            <a:endParaRPr lang="ru-RU" sz="3600" b="1" u="sng" dirty="0">
              <a:solidFill>
                <a:srgbClr val="129686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4040188" cy="639762"/>
          </a:xfrm>
        </p:spPr>
        <p:txBody>
          <a:bodyPr>
            <a:noAutofit/>
          </a:bodyPr>
          <a:lstStyle/>
          <a:p>
            <a:r>
              <a:rPr lang="uk-UA" sz="3600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Економічні блага</a:t>
            </a:r>
            <a:endParaRPr lang="ru-RU" sz="3600" i="1" dirty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23528" y="2204864"/>
            <a:ext cx="4040188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129686"/>
                </a:solidFill>
              </a:rPr>
              <a:t>Б</a:t>
            </a:r>
            <a:r>
              <a:rPr lang="ru-RU" dirty="0" smtClean="0">
                <a:solidFill>
                  <a:srgbClr val="129686"/>
                </a:solidFill>
              </a:rPr>
              <a:t>лага, </a:t>
            </a:r>
            <a:r>
              <a:rPr lang="ru-RU" dirty="0" err="1" smtClean="0">
                <a:solidFill>
                  <a:srgbClr val="129686"/>
                </a:solidFill>
              </a:rPr>
              <a:t>що</a:t>
            </a:r>
            <a:r>
              <a:rPr lang="ru-RU" dirty="0" smtClean="0">
                <a:solidFill>
                  <a:srgbClr val="129686"/>
                </a:solidFill>
              </a:rPr>
              <a:t> є </a:t>
            </a:r>
            <a:r>
              <a:rPr lang="ru-RU" dirty="0" err="1" smtClean="0">
                <a:solidFill>
                  <a:srgbClr val="129686"/>
                </a:solidFill>
              </a:rPr>
              <a:t>об’єктом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чи</a:t>
            </a:r>
            <a:r>
              <a:rPr lang="ru-RU" dirty="0" smtClean="0">
                <a:solidFill>
                  <a:srgbClr val="129686"/>
                </a:solidFill>
              </a:rPr>
              <a:t> результатом </a:t>
            </a:r>
            <a:r>
              <a:rPr lang="ru-RU" dirty="0" err="1" smtClean="0">
                <a:solidFill>
                  <a:srgbClr val="129686"/>
                </a:solidFill>
              </a:rPr>
              <a:t>економічної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діяльності</a:t>
            </a:r>
            <a:r>
              <a:rPr lang="ru-RU" dirty="0" smtClean="0">
                <a:solidFill>
                  <a:srgbClr val="129686"/>
                </a:solidFill>
              </a:rPr>
              <a:t>, а </a:t>
            </a:r>
            <a:r>
              <a:rPr lang="ru-RU" dirty="0" err="1" smtClean="0">
                <a:solidFill>
                  <a:srgbClr val="129686"/>
                </a:solidFill>
              </a:rPr>
              <a:t>отже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що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існують</a:t>
            </a:r>
            <a:r>
              <a:rPr lang="ru-RU" dirty="0" smtClean="0">
                <a:solidFill>
                  <a:srgbClr val="129686"/>
                </a:solidFill>
              </a:rPr>
              <a:t> в </a:t>
            </a:r>
            <a:r>
              <a:rPr lang="ru-RU" dirty="0" err="1" smtClean="0">
                <a:solidFill>
                  <a:srgbClr val="129686"/>
                </a:solidFill>
              </a:rPr>
              <a:t>обмеженій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кількості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порівняно</a:t>
            </a:r>
            <a:r>
              <a:rPr lang="ru-RU" dirty="0" smtClean="0">
                <a:solidFill>
                  <a:srgbClr val="129686"/>
                </a:solidFill>
              </a:rPr>
              <a:t> з потребами, </a:t>
            </a:r>
            <a:r>
              <a:rPr lang="ru-RU" dirty="0" err="1" smtClean="0">
                <a:solidFill>
                  <a:srgbClr val="129686"/>
                </a:solidFill>
              </a:rPr>
              <a:t>які</a:t>
            </a:r>
            <a:r>
              <a:rPr lang="ru-RU" dirty="0" smtClean="0">
                <a:solidFill>
                  <a:srgbClr val="129686"/>
                </a:solidFill>
              </a:rPr>
              <a:t> вони </a:t>
            </a:r>
            <a:r>
              <a:rPr lang="ru-RU" dirty="0" err="1" smtClean="0">
                <a:solidFill>
                  <a:srgbClr val="129686"/>
                </a:solidFill>
              </a:rPr>
              <a:t>задовольняють</a:t>
            </a:r>
            <a:r>
              <a:rPr lang="ru-RU" dirty="0" smtClean="0">
                <a:solidFill>
                  <a:srgbClr val="129686"/>
                </a:solidFill>
              </a:rPr>
              <a:t> (</a:t>
            </a:r>
            <a:r>
              <a:rPr lang="ru-RU" dirty="0" err="1" smtClean="0">
                <a:solidFill>
                  <a:srgbClr val="129686"/>
                </a:solidFill>
              </a:rPr>
              <a:t>наприклад</a:t>
            </a:r>
            <a:r>
              <a:rPr lang="ru-RU" dirty="0" smtClean="0">
                <a:solidFill>
                  <a:srgbClr val="129686"/>
                </a:solidFill>
              </a:rPr>
              <a:t> </a:t>
            </a:r>
            <a:r>
              <a:rPr lang="ru-RU" dirty="0" err="1" smtClean="0">
                <a:solidFill>
                  <a:srgbClr val="129686"/>
                </a:solidFill>
              </a:rPr>
              <a:t>автомобіль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хліб</a:t>
            </a:r>
            <a:r>
              <a:rPr lang="ru-RU" dirty="0" smtClean="0">
                <a:solidFill>
                  <a:srgbClr val="129686"/>
                </a:solidFill>
              </a:rPr>
              <a:t>, </a:t>
            </a:r>
            <a:r>
              <a:rPr lang="ru-RU" dirty="0" err="1" smtClean="0">
                <a:solidFill>
                  <a:srgbClr val="129686"/>
                </a:solidFill>
              </a:rPr>
              <a:t>одяг</a:t>
            </a:r>
            <a:r>
              <a:rPr lang="ru-RU" dirty="0" smtClean="0">
                <a:solidFill>
                  <a:srgbClr val="129686"/>
                </a:solidFill>
              </a:rPr>
              <a:t>).</a:t>
            </a:r>
            <a:endParaRPr lang="ru-RU" dirty="0">
              <a:solidFill>
                <a:srgbClr val="129686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427984" y="1556792"/>
            <a:ext cx="4247455" cy="639762"/>
          </a:xfrm>
        </p:spPr>
        <p:txBody>
          <a:bodyPr>
            <a:noAutofit/>
          </a:bodyPr>
          <a:lstStyle/>
          <a:p>
            <a:r>
              <a:rPr lang="uk-UA" sz="3600" i="1" dirty="0" smtClean="0">
                <a:solidFill>
                  <a:srgbClr val="129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Неекономічні блага</a:t>
            </a:r>
            <a:endParaRPr lang="ru-RU" sz="3600" i="1" dirty="0">
              <a:solidFill>
                <a:srgbClr val="129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572000" y="2204864"/>
            <a:ext cx="4041775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 smtClean="0">
                <a:solidFill>
                  <a:srgbClr val="129686"/>
                </a:solidFill>
              </a:rPr>
              <a:t>Надаються</a:t>
            </a:r>
            <a:r>
              <a:rPr lang="ru-RU" sz="2800" dirty="0" smtClean="0">
                <a:solidFill>
                  <a:srgbClr val="129686"/>
                </a:solidFill>
              </a:rPr>
              <a:t> </a:t>
            </a:r>
            <a:r>
              <a:rPr lang="ru-RU" sz="2800" dirty="0" err="1" smtClean="0">
                <a:solidFill>
                  <a:srgbClr val="129686"/>
                </a:solidFill>
              </a:rPr>
              <a:t>людині</a:t>
            </a:r>
            <a:r>
              <a:rPr lang="ru-RU" sz="2800" dirty="0" smtClean="0">
                <a:solidFill>
                  <a:srgbClr val="129686"/>
                </a:solidFill>
              </a:rPr>
              <a:t> в готовому </a:t>
            </a:r>
            <a:r>
              <a:rPr lang="ru-RU" sz="2800" dirty="0" err="1" smtClean="0">
                <a:solidFill>
                  <a:srgbClr val="129686"/>
                </a:solidFill>
              </a:rPr>
              <a:t>вигляді</a:t>
            </a:r>
            <a:r>
              <a:rPr lang="ru-RU" sz="2800" dirty="0" smtClean="0">
                <a:solidFill>
                  <a:srgbClr val="129686"/>
                </a:solidFill>
              </a:rPr>
              <a:t> природою (</a:t>
            </a:r>
            <a:r>
              <a:rPr lang="ru-RU" sz="2800" dirty="0" err="1" smtClean="0">
                <a:solidFill>
                  <a:srgbClr val="129686"/>
                </a:solidFill>
              </a:rPr>
              <a:t>повітря</a:t>
            </a:r>
            <a:r>
              <a:rPr lang="ru-RU" sz="2800" dirty="0" smtClean="0">
                <a:solidFill>
                  <a:srgbClr val="129686"/>
                </a:solidFill>
              </a:rPr>
              <a:t>, вода, </a:t>
            </a:r>
            <a:r>
              <a:rPr lang="ru-RU" sz="2800" dirty="0" err="1" smtClean="0">
                <a:solidFill>
                  <a:srgbClr val="129686"/>
                </a:solidFill>
              </a:rPr>
              <a:t>гриби</a:t>
            </a:r>
            <a:r>
              <a:rPr lang="ru-RU" sz="2800" dirty="0" smtClean="0">
                <a:solidFill>
                  <a:srgbClr val="129686"/>
                </a:solidFill>
              </a:rPr>
              <a:t> в </a:t>
            </a:r>
            <a:r>
              <a:rPr lang="ru-RU" sz="2800" dirty="0" err="1" smtClean="0">
                <a:solidFill>
                  <a:srgbClr val="129686"/>
                </a:solidFill>
              </a:rPr>
              <a:t>лісі</a:t>
            </a:r>
            <a:r>
              <a:rPr lang="ru-RU" sz="2800" dirty="0" smtClean="0">
                <a:solidFill>
                  <a:srgbClr val="129686"/>
                </a:solidFill>
              </a:rPr>
              <a:t>)</a:t>
            </a:r>
            <a:endParaRPr lang="ru-RU" sz="2800" dirty="0">
              <a:solidFill>
                <a:srgbClr val="1296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0050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4" grpId="1" build="p"/>
      <p:bldP spid="5" grpId="0" build="p"/>
      <p:bldP spid="6" grpId="0" build="p"/>
      <p:bldP spid="6" grpId="1" build="p"/>
      <p:bldP spid="7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435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Презентація на тему: Потреби споживача</vt:lpstr>
      <vt:lpstr>Презентация PowerPoint</vt:lpstr>
      <vt:lpstr>Презентация PowerPoint</vt:lpstr>
      <vt:lpstr>Розглянемо детальніше кожну групу:</vt:lpstr>
      <vt:lpstr>Презентация PowerPoint</vt:lpstr>
      <vt:lpstr>Ієрархічна система потреб людини, складена американським психологом Абрахамом Маслоу -Піраміда Маслоу</vt:lpstr>
      <vt:lpstr>Споживчі блага - засіб задоволення потреб</vt:lpstr>
      <vt:lpstr>Презентация PowerPoint</vt:lpstr>
      <vt:lpstr>Споживчі блага також класифікуються:</vt:lpstr>
      <vt:lpstr>Презентация PowerPoint</vt:lpstr>
      <vt:lpstr>Ієрархічна система потреб  Карини Сайфудінової –                   Піраміда Сайфудінової: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27</cp:revision>
  <dcterms:created xsi:type="dcterms:W3CDTF">2014-10-18T13:10:06Z</dcterms:created>
  <dcterms:modified xsi:type="dcterms:W3CDTF">2014-10-19T05:50:56Z</dcterms:modified>
</cp:coreProperties>
</file>