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483A-2000-454E-B91F-CCF48CC08C66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4515-C0EA-4734-AF23-3C119ADF2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483A-2000-454E-B91F-CCF48CC08C66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4515-C0EA-4734-AF23-3C119ADF2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483A-2000-454E-B91F-CCF48CC08C66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4515-C0EA-4734-AF23-3C119ADF2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483A-2000-454E-B91F-CCF48CC08C66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4515-C0EA-4734-AF23-3C119ADF2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483A-2000-454E-B91F-CCF48CC08C66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4515-C0EA-4734-AF23-3C119ADF2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483A-2000-454E-B91F-CCF48CC08C66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4515-C0EA-4734-AF23-3C119ADF2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483A-2000-454E-B91F-CCF48CC08C66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4515-C0EA-4734-AF23-3C119ADF2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483A-2000-454E-B91F-CCF48CC08C66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4515-C0EA-4734-AF23-3C119ADF2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483A-2000-454E-B91F-CCF48CC08C66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4515-C0EA-4734-AF23-3C119ADF2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483A-2000-454E-B91F-CCF48CC08C66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4515-C0EA-4734-AF23-3C119ADF2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483A-2000-454E-B91F-CCF48CC08C66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4515-C0EA-4734-AF23-3C119ADF2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F483A-2000-454E-B91F-CCF48CC08C66}" type="datetimeFigureOut">
              <a:rPr lang="ru-RU" smtClean="0"/>
              <a:pPr/>
              <a:t>20.05.2014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A4515-C0EA-4734-AF23-3C119ADF2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err="1" smtClean="0"/>
              <a:t>Україньскі</a:t>
            </a:r>
            <a:r>
              <a:rPr lang="uk-UA" b="1" dirty="0" smtClean="0"/>
              <a:t> зірки в </a:t>
            </a:r>
            <a:r>
              <a:rPr lang="uk-UA" b="1" dirty="0" err="1" smtClean="0"/>
              <a:t>Голлівуді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Виконала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Учениця 11-А класу</a:t>
            </a:r>
          </a:p>
          <a:p>
            <a:r>
              <a:rPr lang="uk-UA" dirty="0" smtClean="0"/>
              <a:t>ТБЛ</a:t>
            </a:r>
          </a:p>
          <a:p>
            <a:r>
              <a:rPr lang="uk-UA" dirty="0" smtClean="0"/>
              <a:t>Дацкова Анастасія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постачальниками</a:t>
            </a:r>
            <a:r>
              <a:rPr lang="ru-RU" dirty="0" smtClean="0"/>
              <a:t> </a:t>
            </a:r>
            <a:r>
              <a:rPr lang="ru-RU" dirty="0" err="1" smtClean="0"/>
              <a:t>голлівудських</a:t>
            </a:r>
            <a:r>
              <a:rPr lang="ru-RU" dirty="0" smtClean="0"/>
              <a:t> </a:t>
            </a:r>
            <a:r>
              <a:rPr lang="ru-RU" dirty="0" err="1" smtClean="0"/>
              <a:t>геніїв</a:t>
            </a:r>
            <a:r>
              <a:rPr lang="ru-RU" dirty="0" smtClean="0"/>
              <a:t> на «фабрику </a:t>
            </a:r>
            <a:r>
              <a:rPr lang="ru-RU" dirty="0" err="1" smtClean="0"/>
              <a:t>мрій</a:t>
            </a:r>
            <a:r>
              <a:rPr lang="ru-RU" dirty="0" smtClean="0"/>
              <a:t>»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Київ</a:t>
            </a:r>
            <a:r>
              <a:rPr lang="ru-RU" dirty="0" smtClean="0"/>
              <a:t> та Одеса 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місць</a:t>
            </a:r>
            <a:r>
              <a:rPr lang="ru-RU" dirty="0" smtClean="0"/>
              <a:t> </a:t>
            </a:r>
            <a:r>
              <a:rPr lang="ru-RU" dirty="0" err="1" smtClean="0"/>
              <a:t>тягнуться</a:t>
            </a:r>
            <a:r>
              <a:rPr lang="ru-RU" dirty="0" smtClean="0"/>
              <a:t> </a:t>
            </a:r>
            <a:r>
              <a:rPr lang="ru-RU" dirty="0" err="1" smtClean="0"/>
              <a:t>родоводи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знаменитих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популярних</a:t>
            </a:r>
            <a:r>
              <a:rPr lang="ru-RU" dirty="0" smtClean="0"/>
              <a:t> </a:t>
            </a:r>
            <a:r>
              <a:rPr lang="ru-RU" dirty="0" err="1" smtClean="0"/>
              <a:t>діячів</a:t>
            </a:r>
            <a:r>
              <a:rPr lang="ru-RU" dirty="0" smtClean="0"/>
              <a:t> </a:t>
            </a:r>
            <a:r>
              <a:rPr lang="ru-RU" dirty="0" err="1" smtClean="0"/>
              <a:t>Голлівуду</a:t>
            </a:r>
            <a:r>
              <a:rPr lang="ru-RU" dirty="0" smtClean="0"/>
              <a:t>. Тому ,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іншим</a:t>
            </a:r>
            <a:r>
              <a:rPr lang="ru-RU" dirty="0" smtClean="0"/>
              <a:t> , в Санта </a:t>
            </a:r>
            <a:r>
              <a:rPr lang="ru-RU" dirty="0" err="1" smtClean="0"/>
              <a:t>Моніці</a:t>
            </a:r>
            <a:r>
              <a:rPr lang="ru-RU" dirty="0" smtClean="0"/>
              <a:t> людей , </a:t>
            </a:r>
            <a:r>
              <a:rPr lang="ru-RU" dirty="0" err="1" smtClean="0"/>
              <a:t>які</a:t>
            </a:r>
            <a:r>
              <a:rPr lang="ru-RU" dirty="0" smtClean="0"/>
              <a:t> прямо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опосередковано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Україною</a:t>
            </a:r>
            <a:r>
              <a:rPr lang="ru-RU" dirty="0" smtClean="0"/>
              <a:t> ,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думати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Дев</a:t>
            </a:r>
            <a:r>
              <a:rPr lang="uk-UA" dirty="0" smtClean="0"/>
              <a:t>і</a:t>
            </a:r>
            <a:r>
              <a:rPr lang="ru-RU" dirty="0" err="1" smtClean="0"/>
              <a:t>д</a:t>
            </a:r>
            <a:r>
              <a:rPr lang="ru-RU" dirty="0" smtClean="0"/>
              <a:t> </a:t>
            </a:r>
            <a:r>
              <a:rPr lang="ru-RU" dirty="0" err="1" smtClean="0"/>
              <a:t>Духовни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488" y="1000108"/>
            <a:ext cx="6115064" cy="5572164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ru-RU" dirty="0" smtClean="0"/>
              <a:t>53-річний </a:t>
            </a:r>
            <a:r>
              <a:rPr lang="ru-RU" dirty="0" err="1" smtClean="0"/>
              <a:t>американський</a:t>
            </a:r>
            <a:r>
              <a:rPr lang="ru-RU" dirty="0" smtClean="0"/>
              <a:t> </a:t>
            </a:r>
            <a:r>
              <a:rPr lang="ru-RU" dirty="0" err="1" smtClean="0"/>
              <a:t>актор</a:t>
            </a:r>
            <a:r>
              <a:rPr lang="ru-RU" dirty="0" smtClean="0"/>
              <a:t> </a:t>
            </a:r>
            <a:r>
              <a:rPr lang="ru-RU" dirty="0" err="1" smtClean="0"/>
              <a:t>Девід</a:t>
            </a:r>
            <a:r>
              <a:rPr lang="ru-RU" dirty="0" smtClean="0"/>
              <a:t> </a:t>
            </a:r>
            <a:r>
              <a:rPr lang="ru-RU" dirty="0" err="1" smtClean="0"/>
              <a:t>Духовни</a:t>
            </a:r>
            <a:r>
              <a:rPr lang="ru-RU" dirty="0" smtClean="0"/>
              <a:t> недавно </a:t>
            </a:r>
            <a:r>
              <a:rPr lang="ru-RU" dirty="0" err="1" smtClean="0"/>
              <a:t>дізнався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пряме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до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актора</a:t>
            </a:r>
            <a:r>
              <a:rPr lang="ru-RU" dirty="0" smtClean="0"/>
              <a:t> -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публіцист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 </a:t>
            </a:r>
            <a:r>
              <a:rPr lang="ru-RU" dirty="0" err="1" smtClean="0"/>
              <a:t>Амрам</a:t>
            </a:r>
            <a:r>
              <a:rPr lang="ru-RU" dirty="0" smtClean="0"/>
              <a:t> - </a:t>
            </a:r>
            <a:r>
              <a:rPr lang="ru-RU" dirty="0" err="1" smtClean="0"/>
              <a:t>емігрант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Києва</a:t>
            </a:r>
            <a:r>
              <a:rPr lang="ru-RU" dirty="0" smtClean="0"/>
              <a:t>, 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сім'я</a:t>
            </a:r>
            <a:r>
              <a:rPr lang="ru-RU" dirty="0" smtClean="0"/>
              <a:t> </a:t>
            </a:r>
            <a:r>
              <a:rPr lang="ru-RU" dirty="0" err="1" smtClean="0"/>
              <a:t>переїхала</a:t>
            </a:r>
            <a:r>
              <a:rPr lang="ru-RU" dirty="0" smtClean="0"/>
              <a:t> в США, </a:t>
            </a:r>
            <a:r>
              <a:rPr lang="ru-RU" dirty="0" err="1" smtClean="0"/>
              <a:t>побоюючись</a:t>
            </a:r>
            <a:r>
              <a:rPr lang="ru-RU" dirty="0" smtClean="0"/>
              <a:t> </a:t>
            </a:r>
            <a:r>
              <a:rPr lang="ru-RU" dirty="0" err="1" smtClean="0"/>
              <a:t>сталінських</a:t>
            </a:r>
            <a:r>
              <a:rPr lang="ru-RU" dirty="0" smtClean="0"/>
              <a:t> </a:t>
            </a:r>
            <a:r>
              <a:rPr lang="ru-RU" dirty="0" err="1" smtClean="0"/>
              <a:t>репресій</a:t>
            </a:r>
            <a:r>
              <a:rPr lang="ru-RU" dirty="0" smtClean="0"/>
              <a:t>. Ось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пише</a:t>
            </a:r>
            <a:r>
              <a:rPr lang="ru-RU" dirty="0" smtClean="0"/>
              <a:t> </a:t>
            </a:r>
            <a:r>
              <a:rPr lang="ru-RU" dirty="0" err="1" smtClean="0"/>
              <a:t>Девід</a:t>
            </a:r>
            <a:r>
              <a:rPr lang="ru-RU" dirty="0" smtClean="0"/>
              <a:t> у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Твіттері</a:t>
            </a:r>
            <a:r>
              <a:rPr lang="ru-RU" dirty="0" smtClean="0"/>
              <a:t>: "Я </a:t>
            </a:r>
            <a:r>
              <a:rPr lang="ru-RU" dirty="0" err="1" smtClean="0"/>
              <a:t>виріс</a:t>
            </a:r>
            <a:r>
              <a:rPr lang="ru-RU" dirty="0" smtClean="0"/>
              <a:t>, </a:t>
            </a:r>
            <a:r>
              <a:rPr lang="ru-RU" dirty="0" err="1" smtClean="0"/>
              <a:t>думаючи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я</a:t>
            </a:r>
            <a:r>
              <a:rPr lang="ru-RU" dirty="0" smtClean="0"/>
              <a:t> </a:t>
            </a:r>
            <a:r>
              <a:rPr lang="ru-RU" dirty="0" err="1" smtClean="0"/>
              <a:t>росіянин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зараз </a:t>
            </a:r>
            <a:r>
              <a:rPr lang="ru-RU" dirty="0" err="1" smtClean="0"/>
              <a:t>зрозумів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насправді</a:t>
            </a:r>
            <a:r>
              <a:rPr lang="ru-RU" dirty="0" smtClean="0"/>
              <a:t> я </a:t>
            </a:r>
            <a:r>
              <a:rPr lang="ru-RU" dirty="0" err="1" smtClean="0"/>
              <a:t>українець</a:t>
            </a:r>
            <a:r>
              <a:rPr lang="ru-RU" dirty="0" smtClean="0"/>
              <a:t>.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пізно</a:t>
            </a:r>
            <a:r>
              <a:rPr lang="ru-RU" dirty="0" smtClean="0"/>
              <a:t> </a:t>
            </a:r>
            <a:r>
              <a:rPr lang="ru-RU" dirty="0" err="1" smtClean="0"/>
              <a:t>змінитися</a:t>
            </a:r>
            <a:r>
              <a:rPr lang="ru-RU" dirty="0" smtClean="0"/>
              <a:t>".</a:t>
            </a:r>
            <a:endParaRPr lang="ru-RU" dirty="0"/>
          </a:p>
        </p:txBody>
      </p:sp>
      <p:pic>
        <p:nvPicPr>
          <p:cNvPr id="1026" name="Picture 2" descr="http://www.kleo.ru/items/planetarium/img/david_dukhovny_010812_560507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643050"/>
            <a:ext cx="3143240" cy="43892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0"/>
            <a:ext cx="6043626" cy="939784"/>
          </a:xfrm>
        </p:spPr>
        <p:txBody>
          <a:bodyPr/>
          <a:lstStyle/>
          <a:p>
            <a:r>
              <a:rPr lang="ru-RU" b="1" dirty="0" smtClean="0"/>
              <a:t>Лео </a:t>
            </a:r>
            <a:r>
              <a:rPr lang="ru-RU" b="1" dirty="0" err="1" smtClean="0"/>
              <a:t>Ді</a:t>
            </a:r>
            <a:r>
              <a:rPr lang="ru-RU" b="1" dirty="0" smtClean="0"/>
              <a:t> </a:t>
            </a:r>
            <a:r>
              <a:rPr lang="ru-RU" b="1" dirty="0" err="1" smtClean="0"/>
              <a:t>Капріо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00374" y="1214422"/>
            <a:ext cx="6043626" cy="5643578"/>
          </a:xfrm>
        </p:spPr>
        <p:txBody>
          <a:bodyPr>
            <a:normAutofit fontScale="70000" lnSpcReduction="20000"/>
          </a:bodyPr>
          <a:lstStyle/>
          <a:p>
            <a:pPr algn="r">
              <a:buNone/>
            </a:pPr>
            <a:r>
              <a:rPr lang="ru-RU" dirty="0" smtClean="0"/>
              <a:t>Лео </a:t>
            </a:r>
            <a:r>
              <a:rPr lang="ru-RU" dirty="0" err="1" smtClean="0"/>
              <a:t>Ді</a:t>
            </a:r>
            <a:r>
              <a:rPr lang="ru-RU" dirty="0" smtClean="0"/>
              <a:t> </a:t>
            </a:r>
            <a:r>
              <a:rPr lang="ru-RU" dirty="0" err="1" smtClean="0"/>
              <a:t>Капріо</a:t>
            </a:r>
            <a:r>
              <a:rPr lang="ru-RU" dirty="0" smtClean="0"/>
              <a:t>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приховував</a:t>
            </a:r>
            <a:r>
              <a:rPr lang="ru-RU" dirty="0" smtClean="0"/>
              <a:t> 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його</a:t>
            </a:r>
            <a:r>
              <a:rPr lang="ru-RU" dirty="0" smtClean="0"/>
              <a:t> жилах </a:t>
            </a:r>
            <a:r>
              <a:rPr lang="ru-RU" dirty="0" err="1" smtClean="0"/>
              <a:t>тече</a:t>
            </a:r>
            <a:r>
              <a:rPr lang="ru-RU" dirty="0" smtClean="0"/>
              <a:t> </a:t>
            </a:r>
            <a:r>
              <a:rPr lang="ru-RU" dirty="0" err="1" smtClean="0"/>
              <a:t>італійська</a:t>
            </a:r>
            <a:r>
              <a:rPr lang="ru-RU" dirty="0" smtClean="0"/>
              <a:t> , </a:t>
            </a:r>
            <a:r>
              <a:rPr lang="ru-RU" dirty="0" err="1" smtClean="0"/>
              <a:t>німецька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російська</a:t>
            </a:r>
            <a:r>
              <a:rPr lang="ru-RU" dirty="0" smtClean="0"/>
              <a:t> кров . Бабусю Леонардо </a:t>
            </a:r>
            <a:r>
              <a:rPr lang="ru-RU" dirty="0" err="1" smtClean="0"/>
              <a:t>Олену</a:t>
            </a:r>
            <a:r>
              <a:rPr lang="ru-RU" dirty="0" smtClean="0"/>
              <a:t> Смирнову </a:t>
            </a:r>
            <a:r>
              <a:rPr lang="ru-RU" dirty="0" err="1" smtClean="0"/>
              <a:t>незабаром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 батьки </a:t>
            </a:r>
            <a:r>
              <a:rPr lang="ru-RU" dirty="0" err="1" smtClean="0"/>
              <a:t>вивезли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 та видали </a:t>
            </a:r>
            <a:r>
              <a:rPr lang="ru-RU" dirty="0" err="1" smtClean="0"/>
              <a:t>заміж</a:t>
            </a:r>
            <a:r>
              <a:rPr lang="ru-RU" dirty="0" smtClean="0"/>
              <a:t> у </a:t>
            </a:r>
            <a:r>
              <a:rPr lang="ru-RU" dirty="0" err="1" smtClean="0"/>
              <a:t>Німеччині</a:t>
            </a:r>
            <a:r>
              <a:rPr lang="ru-RU" dirty="0" smtClean="0"/>
              <a:t>.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німецьким</a:t>
            </a:r>
            <a:r>
              <a:rPr lang="ru-RU" dirty="0" smtClean="0"/>
              <a:t> </a:t>
            </a:r>
            <a:r>
              <a:rPr lang="ru-RU" dirty="0" err="1" smtClean="0"/>
              <a:t>чоловіком</a:t>
            </a:r>
            <a:r>
              <a:rPr lang="ru-RU" dirty="0" smtClean="0"/>
              <a:t> вона прожила </a:t>
            </a:r>
            <a:r>
              <a:rPr lang="ru-RU" dirty="0" err="1" smtClean="0"/>
              <a:t>недовго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розлучення</a:t>
            </a:r>
            <a:r>
              <a:rPr lang="ru-RU" dirty="0" smtClean="0"/>
              <a:t> </a:t>
            </a:r>
            <a:r>
              <a:rPr lang="ru-RU" dirty="0" err="1" smtClean="0"/>
              <a:t>емігрувала</a:t>
            </a:r>
            <a:r>
              <a:rPr lang="ru-RU" dirty="0" smtClean="0"/>
              <a:t> до США . Там закрутила роман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італійцем</a:t>
            </a:r>
            <a:r>
              <a:rPr lang="ru-RU" dirty="0" smtClean="0"/>
              <a:t> , </a:t>
            </a:r>
            <a:r>
              <a:rPr lang="ru-RU" dirty="0" err="1" smtClean="0"/>
              <a:t>який</a:t>
            </a:r>
            <a:r>
              <a:rPr lang="ru-RU" dirty="0" smtClean="0"/>
              <a:t> кинув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вагітною</a:t>
            </a:r>
            <a:r>
              <a:rPr lang="ru-RU" dirty="0" smtClean="0"/>
              <a:t> </a:t>
            </a:r>
            <a:r>
              <a:rPr lang="ru-RU" dirty="0" err="1" smtClean="0"/>
              <a:t>матір'ю</a:t>
            </a:r>
            <a:r>
              <a:rPr lang="ru-RU" dirty="0" smtClean="0"/>
              <a:t> Леонардо - </a:t>
            </a:r>
            <a:r>
              <a:rPr lang="ru-RU" dirty="0" err="1" smtClean="0"/>
              <a:t>Оленою</a:t>
            </a:r>
            <a:r>
              <a:rPr lang="ru-RU" dirty="0" smtClean="0"/>
              <a:t> . Про бабусю у Лео </a:t>
            </a:r>
            <a:r>
              <a:rPr lang="ru-RU" dirty="0" err="1" smtClean="0"/>
              <a:t>залишилися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 </a:t>
            </a:r>
            <a:r>
              <a:rPr lang="ru-RU" dirty="0" err="1" smtClean="0"/>
              <a:t>прекрасні</a:t>
            </a:r>
            <a:r>
              <a:rPr lang="ru-RU" dirty="0" smtClean="0"/>
              <a:t> </a:t>
            </a:r>
            <a:r>
              <a:rPr lang="ru-RU" dirty="0" err="1" smtClean="0"/>
              <a:t>спогади</a:t>
            </a:r>
            <a:r>
              <a:rPr lang="ru-RU" dirty="0" smtClean="0"/>
              <a:t> . Одного разу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візиту</a:t>
            </a:r>
            <a:r>
              <a:rPr lang="ru-RU" dirty="0" smtClean="0"/>
              <a:t> до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Ді</a:t>
            </a:r>
            <a:r>
              <a:rPr lang="ru-RU" dirty="0" smtClean="0"/>
              <a:t> </a:t>
            </a:r>
            <a:r>
              <a:rPr lang="ru-RU" dirty="0" err="1" smtClean="0"/>
              <a:t>Капріо</a:t>
            </a:r>
            <a:r>
              <a:rPr lang="ru-RU" dirty="0" smtClean="0"/>
              <a:t> </a:t>
            </a:r>
            <a:r>
              <a:rPr lang="ru-RU" dirty="0" err="1" smtClean="0"/>
              <a:t>зустрівся</a:t>
            </a:r>
            <a:r>
              <a:rPr lang="ru-RU" dirty="0" smtClean="0"/>
              <a:t> в президентом </a:t>
            </a:r>
            <a:r>
              <a:rPr lang="ru-RU" dirty="0" err="1" smtClean="0"/>
              <a:t>Путіним</a:t>
            </a:r>
            <a:r>
              <a:rPr lang="ru-RU" dirty="0" smtClean="0"/>
              <a:t> , в </a:t>
            </a:r>
            <a:r>
              <a:rPr lang="ru-RU" dirty="0" err="1" smtClean="0"/>
              <a:t>розмові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 заявив: " </a:t>
            </a:r>
            <a:r>
              <a:rPr lang="ru-RU" dirty="0" err="1" smtClean="0"/>
              <a:t>Мої</a:t>
            </a:r>
            <a:r>
              <a:rPr lang="ru-RU" dirty="0" smtClean="0"/>
              <a:t> бабуся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дідусь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росіянами</a:t>
            </a:r>
            <a:r>
              <a:rPr lang="ru-RU" dirty="0" smtClean="0"/>
              <a:t> , так </a:t>
            </a:r>
            <a:r>
              <a:rPr lang="ru-RU" dirty="0" err="1" smtClean="0"/>
              <a:t>що</a:t>
            </a:r>
            <a:r>
              <a:rPr lang="ru-RU" dirty="0" smtClean="0"/>
              <a:t> я не на </a:t>
            </a:r>
            <a:r>
              <a:rPr lang="ru-RU" dirty="0" err="1" smtClean="0"/>
              <a:t>чверть</a:t>
            </a:r>
            <a:r>
              <a:rPr lang="ru-RU" dirty="0" smtClean="0"/>
              <a:t> , а наполовину </a:t>
            </a:r>
            <a:r>
              <a:rPr lang="ru-RU" dirty="0" err="1" smtClean="0"/>
              <a:t>росіянин</a:t>
            </a:r>
            <a:r>
              <a:rPr lang="ru-RU" dirty="0" smtClean="0"/>
              <a:t>" . </a:t>
            </a:r>
            <a:r>
              <a:rPr lang="ru-RU" dirty="0" err="1" smtClean="0"/>
              <a:t>Путін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назвав Леонардо "</a:t>
            </a:r>
            <a:r>
              <a:rPr lang="ru-RU" dirty="0" err="1" smtClean="0"/>
              <a:t>справжнім</a:t>
            </a:r>
            <a:r>
              <a:rPr lang="ru-RU" dirty="0" smtClean="0"/>
              <a:t> мужиком" . </a:t>
            </a:r>
            <a:r>
              <a:rPr lang="ru-RU" dirty="0" err="1" smtClean="0"/>
              <a:t>Мабуть</a:t>
            </a:r>
            <a:r>
              <a:rPr lang="ru-RU" dirty="0" smtClean="0"/>
              <a:t> , Лео не знав , </a:t>
            </a:r>
            <a:r>
              <a:rPr lang="ru-RU" dirty="0" err="1" smtClean="0"/>
              <a:t>що</a:t>
            </a:r>
            <a:r>
              <a:rPr lang="ru-RU" dirty="0" smtClean="0"/>
              <a:t> Одеса - 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місто</a:t>
            </a:r>
            <a:r>
              <a:rPr lang="ru-RU" dirty="0" smtClean="0"/>
              <a:t> , тому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сміливо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вважати</a:t>
            </a:r>
            <a:r>
              <a:rPr lang="ru-RU" dirty="0" smtClean="0"/>
              <a:t> на </a:t>
            </a:r>
            <a:r>
              <a:rPr lang="ru-RU" dirty="0" err="1" smtClean="0"/>
              <a:t>чверть</a:t>
            </a:r>
            <a:r>
              <a:rPr lang="ru-RU" dirty="0" smtClean="0"/>
              <a:t> </a:t>
            </a:r>
            <a:r>
              <a:rPr lang="ru-RU" dirty="0" err="1" smtClean="0"/>
              <a:t>вихідцем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.</a:t>
            </a:r>
            <a:endParaRPr lang="ru-RU" dirty="0"/>
          </a:p>
        </p:txBody>
      </p:sp>
      <p:sp>
        <p:nvSpPr>
          <p:cNvPr id="7170" name="AutoShape 2" descr="data:image/jpeg;base64,/9j/4AAQSkZJRgABAQAAAQABAAD/2wCEAAkGBxQSEhQUEBQUFBQUFBQVFRQUFBQUFRQVFRUWFhQXFBQYHCggGBolHBUVITEhJSkrLi4uFx8zODMsNygtLisBCgoKDg0OGhAQGiwcHxwsLCwsLCwsLCwsLCwsLCwsLCwsLCwsLCwsLCwsLCwsLCwsLCwsLCwsLCwsNzc3LCw3K//AABEIAP0AxwMBIgACEQEDEQH/xAAcAAAABwEBAAAAAAAAAAAAAAAAAQIEBQYHAwj/xABFEAABAwIDBAcEBwYFAwUAAAABAAIDBBESITEFBkFRBxMiYXGBkTKhscEUI0JSYnLwCDOSstHhQ1OCwvFjc6IVJCVUs//EABkBAAMBAQEAAAAAAAAAAAAAAAABAgMEBf/EACQRAQEAAgICAQUAAwAAAAAAAAABAhEDIRIxBBMyQVFhInGh/9oADAMBAAIRAxEAPwDaroIJKoFoJIKO6ANBJuiukBlESiJUXvDtZtLTyTPzDBe3MnID1QIknSJjPtmFj+rfLG19r4S4A28Fgm+G/wDU1Zc0Dq4w67A0kOAA1dY5nUqkurXveHSEuLeeZPJR5fpr9P8Ab0LvT0nU1IcEYNRJqRGRhb+Z54nkFVp+mckWZA0PJyu4kAeWqxyWVxJLnZ8SOaXs5t33N8LRd3M8h4k2CN05jPTX6zpIqxHivCxzh2QYy4nwF/ioyLpbr2XLooZGg/ccx1u+ziOHAKoVtTia1xDbuIaBwDR3nIDRStJC1zc8sPYIP+Y12EeRBB9VEysa3jxrR91+l6nqHNjqmmmkdo4m8RJ4YtW+YstIjmBFwb+CwDaewI52AR4A4j2JDgIcRmGPAyFxob6KJoa3aWzAeoe5rQfYOGRpvxDT8Qrx5JWWXFr09MhyUCsZ2V00s+qE8Tjdo63AAMDr2u27u0DkbcFpW7+89NWsxU0rX826Pb+ZhzCtlpO3QBXMORgpkWjSQUd0AaCK6NABBBBAEERQuggAggggAkpSSgEvKw3pG3/dUdZSMiwxdYAZHHtWjOZw6AEhbTtOrEUT5HGwa0n0GS807fpXOlc4kAyHFgy0JuC/keOXNZ5Za6a8eO+zWOZhDw+2bmnLlhwOA82g+ah6oDG9zPZxOw+GQb8V0qGmMjzHHUfFO9kwtcHRP7JdYsJBAzHwvhUeu2t76QTncFJ0rsMTraut6AlDbGynRO0yNvI2zCKjHZJOVrZ8jwKq3cRJZU7s+Nk0OF1xdzW94GC4I5jL4p4+kLInYj1wFmuLDhkbYdguB4gZZ3BFiqoKkt0yIOVsrEZi3mndXtN8g6wkiRosSMusj4XHEtuc+SiytJlHar28+5wk5EEHQg3vmPHNKk3hlN8w5js8DhexvmAeFjoouZ2Npd9ptv8AU05Z96asJ7I71UkTcrs4rbOs9otfUD4hTWx5hDgmo5Cyoisdfbb9ppGh8OI71XmPsDyuVzbKQ4EajQqu0Wx6V6P+kCPaIMbm9VUMHajJHbFhdzONrnTgrw0ryY+qfTyRVEV45AGvafxcfFp4jxXpLcreiPaFM2aPJ3syMvmx41B7uI7lUu4zyx1VkCNIBSgVSSgjSUYQBoIkaASggUEAEEESABRFGUlxQGc9LO3TD9HhYL43Fz/Adlot4m/kFj1fWG5Otzc58hYf0V66ZNqD6V1bPbbGAT3nOw8j7ys2gGV765WtkVz5d3br4+sQmmxYDh7XaNuFyb5BdxTvcLlxJGgzspvd/YBmdidkB3ZWOlv1wV4oNixs4A+Swy5tXUdWPFNdqBDUtfH1c9w4ZNc4ZEcnHu4FQtfQujLgAcLhcceK2OTY8R+w30UdVbpNdmzs9wyHolObQvFKyJtI5wvbTJdI6NzfayABt56rU6Pc+zCLWcePfzUc7c6RzswbDxz/ALK/rJnDizukpiQ42OTSPEnID3+5dhRtiGKRwxZ2Gtjy/XJaQ/cNzwLPwAcAPiuTtzBGPrmtkI0eQcxyOdvd5o+tC+jPwyqU4sgMgn2yGhjgXAa8bG3eB81O7xxxl9w3qyBhII7LraEHnZMa7ZYABjORAGeRJPEA5gHh6rT6m4yvDquO8G02y4QwWa02bfUAa+R1U30WbckpKxmCxZNZj2klodnln94Z253IVe2fC1riH+QdkHcLE8Cn0MIieDF7DswDc2N/ZcOauXTO4XK9vVMZXRQW6O0jUU0chtithdb7zcipxay7c9mikEQRhMhoIro0AECghdAEhZGiKAIpDilFIcEg8zb9VvW11S8HEHSuaO4M7It6EpvsuhxEX0yv/wAIbSpy6qnvoJpAO4B5A8gLeqsG7lMHXuuPly1Ho8WO1u2dGA0ACwsFJRNTKjGVk9hcFxx1HccaeQRBN4Sn1ORdbYRhnTgRAJEsQ4BKlkCVjC36YdmEosmUrgRZwuFIVBUfKufN0YK5tXdaKXPT9clWdr7D6k3aS7K1vO9/ktEJKiq+ma8HFxUy2NL37Y9tEB50s79ao6c6CR2uVxmL2y8SLBSO8+zxG+4F75Hv5EFQXC4tcZjPTvtzXZhdxy5zVekei6fHs+Eltj2gfxWcRf3K3hU3olN9lUxzzDznz6x11cl0z04cvYwjRIwmQII0EAECEaCASUEZRIAikFKKa15cI3mMXeGOLRzdY4R62SoeeN4o8NRUNGpqJb2yyxaepU/u3TWbc9yqu2ap9ROHuN8UhJtcZ4gLOB4i1vFX2laGMBNgALrzuZ6nF1D2DJOWaqFO2WA5G44nOwUhQ7VicQMTb+IWPjW3km4QeKfQBNqdwOYIKex2W+MYZ0JEZekPdmjurRo3mddM5E+lcBxCYTVTBxCyzjXCucmiY1Rs26dueDm05LhUNuM+Kz00ZxvG6+JrtCbtP3T/AEKp75MId3AC3mLn0Vw3myc5hyJzb3qnQsLpWs1xOawj8zgPmuvh9Obn6epdyaQRUFKwZBsMfqWgn4qdXGliDGtaNGtDR4AWXcLreeCNCyVZMCQRoJASCJBMDRFBFdAEkuCWUlIMD3q2SIa6YAe1LjHcCbm39e9Pd6o3ujayO/a1tysp7fOH/wCQGIZPw2/haPklzUuLyXnZ5av+nqYzqf1S9l7o3H1sz9fZBAbn3c0raG4TAccEpB5GxUhtTZ9RI7BG/qx4/MLlVbkPf1ZZNJiABcHvc5hdf7t9Dy7kYZXL86POTGetuGxZamFwaXhwB58u5aPRVGJoPcs0n3RnpwDHI+V2I3aSLW4Wz1Vk3Wmna8xzDQZKcrqq8fLHa1tdmofb9RLhIidY5Z8lLVIwsJGqoW1pqmxdY4QeHuui5a6GGO+zep2XVS5ddrrnn6gp1S7tVTLET3/ASSDzu4m6jaqhr2Rsla8AE5sbZzg0WJyvmbE5X4LrTbZr2Ne+RjXRMIAdYteQScN2gnOwuRwutJMtbLePlqOtZtCop5QHNOHiRp5n9FWajqxKwEeajdn7RFSNO1xadfK6l6GhwXKz2uzSj9IdJ+7eNblQW6ezOvlaGsuS4EvPAYuHff4FXPfiDEzw4eOQt3qb3G2L1ZhBzcTicbAZ5ZZcAtMMtTTLPHfd/DUYm2AHcugRWRrveXSkaJBMDQRI0AhFdBBABGiuggAUkpRRJBSt+KC8sMtri9r8nNzCZNHaKtW9NMZKd+EXLe0BztrZU+GbMHmB8F5/NjrK/wBejwZbwn8OpKYOFiPkuQo3A5OdbyT2ByW/NY+LbZlJCBmbk96a3s8FPJ5QMhmUziBe/wA1NnaokKh9xY8lxEPZte3gutTFhKXHa2tldnZb66NYIXt+yHDuNvcV1cy+WC3dYJ/FEV16orSS6R5TaJj2c0G9reQXebJvgnhACZ1gyKnWj3tDVdLjGZsA4H+3rZW3demaDdv2W+9x/oFDbPYCDfhmrVu7SYI7n2nm5+A8lrw47yZc+esNJYIIILuecNBEjTAI0SNAc0EaJABBBBABEjKJAEVRN5AG1DrZZNPuV7KpG+UX1zTzYPcVzfJ+3bo+N9+nGmluEipqCcgmLZCGE62CawVdhdwJcfD0XBt6EhO0doMheOsNmka2Ovenmxa+OTtMcHAHh+skyq6IzjMWPqo2j2FMxxMeX64hVF3Vi511Y03JIAPemUlYywwuDicgAQbqJbsR8hvM0O7s7J3R7PjgddjAL5XtY8P7qr2mSRLwTuZa5yPx5KRFVcKDnkDm2vY8LpFDtEi7ZBZzeHMcweITmWukZY7TT3KOrJr5JNTUkgYOOi4MhJc1vFxt77Jb3RrU2nNibMe7CS0hpzJOhHcrgwLnDHhaANAAPRdQu/jwmMedyclyoIro0LLSMgughZBMDQRI0AlBBBAAIII7IBJRJRSUARVc3ypMUbXjVhz8Hf3VkK41MIe1zXaOBB81nyY+WNi+PLxylZ3RAYiDo4LhtjYQlYQ17mPA7LmHDY87cQu1dCYZCx2rTdp5jgU5op8YvxzuvM1q6ep5bm4pmyYpoi9lZLgwAlsmHE19uBsNdVb6DZTpBigqInjKxbnqL2JBy4IqynxZjUJvSbLhJOIFhOpBLb+YW2NlvcOy63LpMf8AptUG3xRk5ZXd8bKJ2vNPCxz3tjLWkA2cScyALC3enz9nxhuF00r23yaZXnjlldcGUIvkLDU34nmqz0nHf5v/ABAbJqKyqGIQshjH2pCcR7mtCmmUJDg5+eAHPPjwUvI/C3LyTKpn+z5lY5aOWk00QHg0e8p1u9F1lSOTBiPy95URtDaAjZa+ZUv0azB/XOOpLbeFs/ir4cd5RnzWzC1ekYRIwvReYUiRXQugDCCF0LpgaCJGgE2QQREoA0d0i6IuQCyUglJc9QW3d76OkB+kVEbTa+AODnnwYM0gni5Ic+2qxjeHpuGbaGAnUCWbIeIjGZ8yFA7s7Qr9tVQZUzvNPGQ+ZjAGR4b5Ms0Z4rWzvldLZyLp0i7dw1cDBazg8X8ADe/iuWw9oDEQTexFvAqG6VYOrqaN4HZBc0918IHzTMl0Tg8XwH2gLj4Li5p/k9Dh+xo72B2hXCVrxo3FnyULs3aJdaxtkLnXPj4KyUxy1usp203o1p3OJ9i3inrQeK5yTa55/qyj59pFt8wcvNOj2cVs+Y5C9/JQ1bXhjS46nQKH2vvC1hw4geLiTx4gKLa6Spdd18HAHIkfIJXH81WJT6l07sR9kH9Ady0HcphjjDxxcT5afJVfZuyy97WNGvu5nwC0SkpQxoDdALDyW/BN3bH5OUmPisUT7gEcV0VT2rvOyhY184PUmRrHPbn1WLRxHFt8suasdJVskY18bmvY4Xa5pBBB4ghdkefZo5QScSO6CKQRBGmBhBEggCukly4y1IHee5M6irNibhoAuTyA70g7bQ2lFAx0kz2xsaLlziAAFku9PTW1pczZ8WPUdfLk3xZHqR42VH6SN8XV0xZG4/Roz2Bf944ayO593cqYltXimNqb1VlQ4umqZnE6gPLG+Aa2wAUMUdkLJHqAB5r0n0cbuCiomNcPrZB1kp44naN8hYLFOjbYf0zaELCOxG4SyfljINvM2HqvTAGXmnCqndImxevppC0XexmNn5mEOA87WVQ2W5ssIvnduYWuVcQc0g6ELIhAaWqlgPs4sTPyuuR6aeS5Pk49bdvxcvcNBDJTOuwF0d72Go8uNlI0+9YAzIHCye4bphV7IY+5LQTzXNM/26ri6VG9Ueo43Gv65qu7Q3hfISIrkkm4GdgeZ4J3JsGMH2R53KcUtABoB5BX54w5hUPsvYznOxzZk59ytQDY2o2sDRkn27uyzUzjEPq2Zu5Hk3z+SnvO6O6wm1h3T2aWx9Y8duTQfdZw9dVPSG1guoaL9wXCR1zl+gvRwxmM08rPPyy3We9NNaGUIj4zSsHkztk/+IHmsy3P35qtnG0LscN7ugf7BvqWnVh8FN9NG1utrRC03bTsAP53Zu9Bh96z1PaL29Obn9I1JXgNDhDMdYZCASfwHR/lmrk1y8Y6ZjIjPLn3K5btdJtdR2Bk6+If4c3asPwv9oe9VtOnp4OSwVQNz+k2krbNc4QTHLqpHDtH8D9HfFXlrkydkEQKJAR2FZz0z7yfR6YU8RtJUXBsc2xD2z55DzK0l68wdIG2/ptdNKDdgPVx8sDMgR4m581KoriJKsispUJGjASooi5zWt1c4NHi42HvKYrbegbYuCnlqnDOZ2Bh/BGTe3i4n0C06eQNF3EAC5JOQAGZJTTd/ZbaWmhgZkI42t87do+JNyoXpEiMlI6FpIMxDDbUtvdw8LC3mqRHDdffmLaFVPBC3sQtBbKXfve1hOFtsh33zUPv5sd5kbMzVtwbfd/t81TmbPk2JPDVtu6IkMlaPuP18wRl3rYGTxVcLZInB8cguCNCDz5HuWfJj5RtxZ+GSiUb7tBTtScuxsJI5ad44JuaBwXmXGyvTmeN7iPfEiFPbNSEdNbVdHULnGzRe6PGn5SIRzC4gNFyTYAc1oexdninhDftHtPPef6aLhsPYLYrPdm/hyb/AHUjO8k2C7uDi8e64fkc3n/jPRN75cOJ59yb19Y2mglnk9ljHOPgBp5p1FHc2Gg18VmvTttzBBFSMOcpxvA/y2Hsg+Lv5V0uVi9fWOmkfLIbvkcXuPe439OCboyiUmCCCCQErbux0g19I5rY5XSsuAIpbvBucg0nNvkVUlNbk0nXV9JHzqIyfBrg93uaU4mx6m3e2g6op45ZI3QvcO3G7VjgSHD1Hogu8braeiNWlWekXbH0SgnkBs4t6tn55OyLepPkvMAC2Pp92llTU4OpdM4flGBt/V3oscBUVcGiRoIMFZujfZv0jaVM0i4bIJXeEXa+IaqyrRuJvOzZzp5urMkzowyG5sxtyS8vOvBunenCr0ftTacdOwvmcGtHPUng1o1cTyCh6CCSpd10zcLf8OM6tbzd+I6rMOjmSXau0HzVrzIIWY2t+wxzjZuBmg0PetyiFgAmU6Vve3YIqqOWGwu6Mhhto8ZtPqAvP27e89Vs2WzHHCH2lgcTgcWmzgR9l3eF6jc3JYn0y7nGN/02BvYf+/A+w/QPtyPHvSHtd91t64tpsc+JrmPjsJI3WNsWliNRkfRScq857A25NRyiWnfhOjhq14+68cQt0o9th1M2eZzaZzmNcQ8YrFwvZgOvd4rLk493ptx8mp2lpGxxMMlQ9sbBxcbKhV3S82KpDYae9ODZ7nXbK78TRw8Dr3KL3rrnFvWzPksbiIy/vHn/AKUWkbe8hZvgc91hdznHTUkq8eOYpzzuT1hsva0VTA2ancHRvFwfiCOBHEJTPaJ9PNZn0QUFTTNlZOCI32e1h+y64BPmCPRafTszF/H+itn6d4mWHvK8xdIO2vplfPKDdgd1cf5I7gW7ibnzW99Ie2/odBNKDZ5b1cf55OyPTM+S8wFKnARI0SkwQQQQAV36GqXHtSL8DJH+jcP+5Ui607oCp8VbM/7lPa/Iue0fIqp7Ta3qyJKARKkvOXTPVY9pyDhHHEwd2Rcfe4qihWHpCqOs2lVu1+uI/hAb8lXVDSDuhdEggFAo0kIwU4Gz/s/0w6urk4l8bPJrS7/etdaFmnQXT4aJzv8AMlef4bN+S00KkObuKbV1O2WN0bwHNcC0g5gg6p2dVzcEjeV97NjGjq5YTo12JhH3Cbs92XkpGr33me/rCyLGAGsc4Of1YAt2AThHjZTvTnBhrYnfeh9cLj/VZy5ENMbLoqjaNS1gLpJHnNzjfC3iTyHct23V6PaajsQOskaO1I+xJceQ+yBy7036Jd1RR0wkkH10wDjfVrSMmq9MyF+JzQVMHsDXjvyT+NNKyl6wdo4eII1BGiXBUdkl1hhvi5C2p8OKAyDp62zikgpWnJjeuf4uu1g9A4+YWSqX3s2uaurmnOj3nB3MGTPcB6qHU1UBBBBIAggk3TK0ZWvfs8s+srDyZAPUyH5LIFs/7PDMqw98I9A/+qqIrZWhBGgmHkjekWraq/8A9mb/APR1lFqf3/hwbRqwf80n+IA/NV9ZtBoIkEAaMIgURKYel+iqmwbNpfxRuf8AxvLvmrjdQe59P1dHTM+7Txj/AMQptUgTtQkuQkUVvLtQUtLNO7/DY5wHMgdkeZsEGwzpk2p120XMGkDGx/6j23fEDyUHuJRtm2hTMkF2mS5H3sDS8D1aFCzzuke57zdz3Oe483ONyfUqd3Afh2nSH/rAeoI+aBXp6Flh38f1yXVy5sXRoQRPU81S+kyrdS0NRJF9toizOhkcGgjvAJV2JWR9Pe0rRU9OD7b3SOHcwWHvd7kjjFyiQQUqBAoXQugCJRIIBUijW1fs+H6ur/7kf8pWKraP2fPYq/zxfyuThNiagg1BMPOvTXRYK8SDSWJp82ktPuwrP1q3T3H9ZSu/DIPe1ZSoXAQQQSMAlMbcgcyB6myJd6EXljHORn8wTT6esdlswxsHKNg9GhPAc1ypm5enwXQ6qygSaLLenXa+Cmipwe1M8ucPwR2P8xb71qLivP8A021JdtAMOkcLA3/UXEpGz9Sm6b8NbSnlPH/MFFlSW7Q/93Tf9+L+cJix6ujC6JLAlJAhy86dMW0Ot2k8A5Qxsi8xd59716KkK8k7aqzLUTSO9p8sjj5uP/CVEMkEEFKgQQQQBFC6NEE4mjW3fs9xfUVT+crG/wALL/7liK3/AKB4gNnvI1dO+/kGhVEtMagg0IJ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2" name="AutoShape 4" descr="data:image/jpeg;base64,/9j/4AAQSkZJRgABAQAAAQABAAD/2wCEAAkGBxQSEhQUEBQUFBQUFBQVFRQUFBQUFRQVFRUWFhQXFBQYHCggGBolHBUVITEhJSkrLi4uFx8zODMsNygtLisBCgoKDg0OGhAQGiwcHxwsLCwsLCwsLCwsLCwsLCwsLCwsLCwsLCwsLCwsLCwsLCwsLCwsLCwsLCwsNzc3LCw3K//AABEIAP0AxwMBIgACEQEDEQH/xAAcAAAABwEBAAAAAAAAAAAAAAAAAQIEBQYHAwj/xABFEAABAwIDBAcEBwYFAwUAAAABAAIDBBESITEFBkFRBxMiYXGBkTKhscEUI0JSYnLwCDOSstHhQ1OCwvFjc6IVJCVUs//EABkBAAMBAQEAAAAAAAAAAAAAAAABAgMEBf/EACQRAQEAAgICAQUAAwAAAAAAAAABAhEDIRIxBBMyQVFhInGh/9oADAMBAAIRAxEAPwDaroIJKoFoJIKO6ANBJuiukBlESiJUXvDtZtLTyTPzDBe3MnID1QIknSJjPtmFj+rfLG19r4S4A28Fgm+G/wDU1Zc0Dq4w67A0kOAA1dY5nUqkurXveHSEuLeeZPJR5fpr9P8Ab0LvT0nU1IcEYNRJqRGRhb+Z54nkFVp+mckWZA0PJyu4kAeWqxyWVxJLnZ8SOaXs5t33N8LRd3M8h4k2CN05jPTX6zpIqxHivCxzh2QYy4nwF/ioyLpbr2XLooZGg/ccx1u+ziOHAKoVtTia1xDbuIaBwDR3nIDRStJC1zc8sPYIP+Y12EeRBB9VEysa3jxrR91+l6nqHNjqmmmkdo4m8RJ4YtW+YstIjmBFwb+CwDaewI52AR4A4j2JDgIcRmGPAyFxob6KJoa3aWzAeoe5rQfYOGRpvxDT8Qrx5JWWXFr09MhyUCsZ2V00s+qE8Tjdo63AAMDr2u27u0DkbcFpW7+89NWsxU0rX826Pb+ZhzCtlpO3QBXMORgpkWjSQUd0AaCK6NABBBBAEERQuggAggggAkpSSgEvKw3pG3/dUdZSMiwxdYAZHHtWjOZw6AEhbTtOrEUT5HGwa0n0GS807fpXOlc4kAyHFgy0JuC/keOXNZ5Za6a8eO+zWOZhDw+2bmnLlhwOA82g+ah6oDG9zPZxOw+GQb8V0qGmMjzHHUfFO9kwtcHRP7JdYsJBAzHwvhUeu2t76QTncFJ0rsMTraut6AlDbGynRO0yNvI2zCKjHZJOVrZ8jwKq3cRJZU7s+Nk0OF1xdzW94GC4I5jL4p4+kLInYj1wFmuLDhkbYdguB4gZZ3BFiqoKkt0yIOVsrEZi3mndXtN8g6wkiRosSMusj4XHEtuc+SiytJlHar28+5wk5EEHQg3vmPHNKk3hlN8w5js8DhexvmAeFjoouZ2Npd9ptv8AU05Z96asJ7I71UkTcrs4rbOs9otfUD4hTWx5hDgmo5Cyoisdfbb9ppGh8OI71XmPsDyuVzbKQ4EajQqu0Wx6V6P+kCPaIMbm9VUMHajJHbFhdzONrnTgrw0ryY+qfTyRVEV45AGvafxcfFp4jxXpLcreiPaFM2aPJ3syMvmx41B7uI7lUu4zyx1VkCNIBSgVSSgjSUYQBoIkaASggUEAEEESABRFGUlxQGc9LO3TD9HhYL43Fz/Adlot4m/kFj1fWG5Otzc58hYf0V66ZNqD6V1bPbbGAT3nOw8j7ys2gGV765WtkVz5d3br4+sQmmxYDh7XaNuFyb5BdxTvcLlxJGgzspvd/YBmdidkB3ZWOlv1wV4oNixs4A+Swy5tXUdWPFNdqBDUtfH1c9w4ZNc4ZEcnHu4FQtfQujLgAcLhcceK2OTY8R+w30UdVbpNdmzs9wyHolObQvFKyJtI5wvbTJdI6NzfayABt56rU6Pc+zCLWcePfzUc7c6RzswbDxz/ALK/rJnDizukpiQ42OTSPEnID3+5dhRtiGKRwxZ2Gtjy/XJaQ/cNzwLPwAcAPiuTtzBGPrmtkI0eQcxyOdvd5o+tC+jPwyqU4sgMgn2yGhjgXAa8bG3eB81O7xxxl9w3qyBhII7LraEHnZMa7ZYABjORAGeRJPEA5gHh6rT6m4yvDquO8G02y4QwWa02bfUAa+R1U30WbckpKxmCxZNZj2klodnln94Z253IVe2fC1riH+QdkHcLE8Cn0MIieDF7DswDc2N/ZcOauXTO4XK9vVMZXRQW6O0jUU0chtithdb7zcipxay7c9mikEQRhMhoIro0AECghdAEhZGiKAIpDilFIcEg8zb9VvW11S8HEHSuaO4M7It6EpvsuhxEX0yv/wAIbSpy6qnvoJpAO4B5A8gLeqsG7lMHXuuPly1Ho8WO1u2dGA0ACwsFJRNTKjGVk9hcFxx1HccaeQRBN4Sn1ORdbYRhnTgRAJEsQ4BKlkCVjC36YdmEosmUrgRZwuFIVBUfKufN0YK5tXdaKXPT9clWdr7D6k3aS7K1vO9/ktEJKiq+ma8HFxUy2NL37Y9tEB50s79ao6c6CR2uVxmL2y8SLBSO8+zxG+4F75Hv5EFQXC4tcZjPTvtzXZhdxy5zVekei6fHs+Eltj2gfxWcRf3K3hU3olN9lUxzzDznz6x11cl0z04cvYwjRIwmQII0EAECEaCASUEZRIAikFKKa15cI3mMXeGOLRzdY4R62SoeeN4o8NRUNGpqJb2yyxaepU/u3TWbc9yqu2ap9ROHuN8UhJtcZ4gLOB4i1vFX2laGMBNgALrzuZ6nF1D2DJOWaqFO2WA5G44nOwUhQ7VicQMTb+IWPjW3km4QeKfQBNqdwOYIKex2W+MYZ0JEZekPdmjurRo3mddM5E+lcBxCYTVTBxCyzjXCucmiY1Rs26dueDm05LhUNuM+Kz00ZxvG6+JrtCbtP3T/AEKp75MId3AC3mLn0Vw3myc5hyJzb3qnQsLpWs1xOawj8zgPmuvh9Obn6epdyaQRUFKwZBsMfqWgn4qdXGliDGtaNGtDR4AWXcLreeCNCyVZMCQRoJASCJBMDRFBFdAEkuCWUlIMD3q2SIa6YAe1LjHcCbm39e9Pd6o3ujayO/a1tysp7fOH/wCQGIZPw2/haPklzUuLyXnZ5av+nqYzqf1S9l7o3H1sz9fZBAbn3c0raG4TAccEpB5GxUhtTZ9RI7BG/qx4/MLlVbkPf1ZZNJiABcHvc5hdf7t9Dy7kYZXL86POTGetuGxZamFwaXhwB58u5aPRVGJoPcs0n3RnpwDHI+V2I3aSLW4Wz1Vk3Wmna8xzDQZKcrqq8fLHa1tdmofb9RLhIidY5Z8lLVIwsJGqoW1pqmxdY4QeHuui5a6GGO+zep2XVS5ddrrnn6gp1S7tVTLET3/ASSDzu4m6jaqhr2Rsla8AE5sbZzg0WJyvmbE5X4LrTbZr2Ne+RjXRMIAdYteQScN2gnOwuRwutJMtbLePlqOtZtCop5QHNOHiRp5n9FWajqxKwEeajdn7RFSNO1xadfK6l6GhwXKz2uzSj9IdJ+7eNblQW6ezOvlaGsuS4EvPAYuHff4FXPfiDEzw4eOQt3qb3G2L1ZhBzcTicbAZ5ZZcAtMMtTTLPHfd/DUYm2AHcugRWRrveXSkaJBMDQRI0AhFdBBABGiuggAUkpRRJBSt+KC8sMtri9r8nNzCZNHaKtW9NMZKd+EXLe0BztrZU+GbMHmB8F5/NjrK/wBejwZbwn8OpKYOFiPkuQo3A5OdbyT2ByW/NY+LbZlJCBmbk96a3s8FPJ5QMhmUziBe/wA1NnaokKh9xY8lxEPZte3gutTFhKXHa2tldnZb66NYIXt+yHDuNvcV1cy+WC3dYJ/FEV16orSS6R5TaJj2c0G9reQXebJvgnhACZ1gyKnWj3tDVdLjGZsA4H+3rZW3demaDdv2W+9x/oFDbPYCDfhmrVu7SYI7n2nm5+A8lrw47yZc+esNJYIIILuecNBEjTAI0SNAc0EaJABBBBABEjKJAEVRN5AG1DrZZNPuV7KpG+UX1zTzYPcVzfJ+3bo+N9+nGmluEipqCcgmLZCGE62CawVdhdwJcfD0XBt6EhO0doMheOsNmka2Ovenmxa+OTtMcHAHh+skyq6IzjMWPqo2j2FMxxMeX64hVF3Vi511Y03JIAPemUlYywwuDicgAQbqJbsR8hvM0O7s7J3R7PjgddjAL5XtY8P7qr2mSRLwTuZa5yPx5KRFVcKDnkDm2vY8LpFDtEi7ZBZzeHMcweITmWukZY7TT3KOrJr5JNTUkgYOOi4MhJc1vFxt77Jb3RrU2nNibMe7CS0hpzJOhHcrgwLnDHhaANAAPRdQu/jwmMedyclyoIro0LLSMgughZBMDQRI0AlBBBAAIII7IBJRJRSUARVc3ypMUbXjVhz8Hf3VkK41MIe1zXaOBB81nyY+WNi+PLxylZ3RAYiDo4LhtjYQlYQ17mPA7LmHDY87cQu1dCYZCx2rTdp5jgU5op8YvxzuvM1q6ep5bm4pmyYpoi9lZLgwAlsmHE19uBsNdVb6DZTpBigqInjKxbnqL2JBy4IqynxZjUJvSbLhJOIFhOpBLb+YW2NlvcOy63LpMf8AptUG3xRk5ZXd8bKJ2vNPCxz3tjLWkA2cScyALC3enz9nxhuF00r23yaZXnjlldcGUIvkLDU34nmqz0nHf5v/ABAbJqKyqGIQshjH2pCcR7mtCmmUJDg5+eAHPPjwUvI/C3LyTKpn+z5lY5aOWk00QHg0e8p1u9F1lSOTBiPy95URtDaAjZa+ZUv0azB/XOOpLbeFs/ir4cd5RnzWzC1ekYRIwvReYUiRXQugDCCF0LpgaCJGgE2QQREoA0d0i6IuQCyUglJc9QW3d76OkB+kVEbTa+AODnnwYM0gni5Ic+2qxjeHpuGbaGAnUCWbIeIjGZ8yFA7s7Qr9tVQZUzvNPGQ+ZjAGR4b5Ms0Z4rWzvldLZyLp0i7dw1cDBazg8X8ADe/iuWw9oDEQTexFvAqG6VYOrqaN4HZBc0918IHzTMl0Tg8XwH2gLj4Li5p/k9Dh+xo72B2hXCVrxo3FnyULs3aJdaxtkLnXPj4KyUxy1usp203o1p3OJ9i3inrQeK5yTa55/qyj59pFt8wcvNOj2cVs+Y5C9/JQ1bXhjS46nQKH2vvC1hw4geLiTx4gKLa6Spdd18HAHIkfIJXH81WJT6l07sR9kH9Ady0HcphjjDxxcT5afJVfZuyy97WNGvu5nwC0SkpQxoDdALDyW/BN3bH5OUmPisUT7gEcV0VT2rvOyhY184PUmRrHPbn1WLRxHFt8suasdJVskY18bmvY4Xa5pBBB4ghdkefZo5QScSO6CKQRBGmBhBEggCukly4y1IHee5M6irNibhoAuTyA70g7bQ2lFAx0kz2xsaLlziAAFku9PTW1pczZ8WPUdfLk3xZHqR42VH6SN8XV0xZG4/Roz2Bf944ayO593cqYltXimNqb1VlQ4umqZnE6gPLG+Aa2wAUMUdkLJHqAB5r0n0cbuCiomNcPrZB1kp44naN8hYLFOjbYf0zaELCOxG4SyfljINvM2HqvTAGXmnCqndImxevppC0XexmNn5mEOA87WVQ2W5ssIvnduYWuVcQc0g6ELIhAaWqlgPs4sTPyuuR6aeS5Pk49bdvxcvcNBDJTOuwF0d72Go8uNlI0+9YAzIHCye4bphV7IY+5LQTzXNM/26ri6VG9Ueo43Gv65qu7Q3hfISIrkkm4GdgeZ4J3JsGMH2R53KcUtABoB5BX54w5hUPsvYznOxzZk59ytQDY2o2sDRkn27uyzUzjEPq2Zu5Hk3z+SnvO6O6wm1h3T2aWx9Y8duTQfdZw9dVPSG1guoaL9wXCR1zl+gvRwxmM08rPPyy3We9NNaGUIj4zSsHkztk/+IHmsy3P35qtnG0LscN7ugf7BvqWnVh8FN9NG1utrRC03bTsAP53Zu9Bh96z1PaL29Obn9I1JXgNDhDMdYZCASfwHR/lmrk1y8Y6ZjIjPLn3K5btdJtdR2Bk6+If4c3asPwv9oe9VtOnp4OSwVQNz+k2krbNc4QTHLqpHDtH8D9HfFXlrkydkEQKJAR2FZz0z7yfR6YU8RtJUXBsc2xD2z55DzK0l68wdIG2/ptdNKDdgPVx8sDMgR4m581KoriJKsispUJGjASooi5zWt1c4NHi42HvKYrbegbYuCnlqnDOZ2Bh/BGTe3i4n0C06eQNF3EAC5JOQAGZJTTd/ZbaWmhgZkI42t87do+JNyoXpEiMlI6FpIMxDDbUtvdw8LC3mqRHDdffmLaFVPBC3sQtBbKXfve1hOFtsh33zUPv5sd5kbMzVtwbfd/t81TmbPk2JPDVtu6IkMlaPuP18wRl3rYGTxVcLZInB8cguCNCDz5HuWfJj5RtxZ+GSiUb7tBTtScuxsJI5ad44JuaBwXmXGyvTmeN7iPfEiFPbNSEdNbVdHULnGzRe6PGn5SIRzC4gNFyTYAc1oexdninhDftHtPPef6aLhsPYLYrPdm/hyb/AHUjO8k2C7uDi8e64fkc3n/jPRN75cOJ59yb19Y2mglnk9ljHOPgBp5p1FHc2Gg18VmvTttzBBFSMOcpxvA/y2Hsg+Lv5V0uVi9fWOmkfLIbvkcXuPe439OCboyiUmCCCCQErbux0g19I5rY5XSsuAIpbvBucg0nNvkVUlNbk0nXV9JHzqIyfBrg93uaU4mx6m3e2g6op45ZI3QvcO3G7VjgSHD1Hogu8braeiNWlWekXbH0SgnkBs4t6tn55OyLepPkvMAC2Pp92llTU4OpdM4flGBt/V3oscBUVcGiRoIMFZujfZv0jaVM0i4bIJXeEXa+IaqyrRuJvOzZzp5urMkzowyG5sxtyS8vOvBunenCr0ftTacdOwvmcGtHPUng1o1cTyCh6CCSpd10zcLf8OM6tbzd+I6rMOjmSXau0HzVrzIIWY2t+wxzjZuBmg0PetyiFgAmU6Vve3YIqqOWGwu6Mhhto8ZtPqAvP27e89Vs2WzHHCH2lgcTgcWmzgR9l3eF6jc3JYn0y7nGN/02BvYf+/A+w/QPtyPHvSHtd91t64tpsc+JrmPjsJI3WNsWliNRkfRScq857A25NRyiWnfhOjhq14+68cQt0o9th1M2eZzaZzmNcQ8YrFwvZgOvd4rLk493ptx8mp2lpGxxMMlQ9sbBxcbKhV3S82KpDYae9ODZ7nXbK78TRw8Dr3KL3rrnFvWzPksbiIy/vHn/AKUWkbe8hZvgc91hdznHTUkq8eOYpzzuT1hsva0VTA2ancHRvFwfiCOBHEJTPaJ9PNZn0QUFTTNlZOCI32e1h+y64BPmCPRafTszF/H+itn6d4mWHvK8xdIO2vplfPKDdgd1cf5I7gW7ibnzW99Ie2/odBNKDZ5b1cf55OyPTM+S8wFKnARI0SkwQQQQAV36GqXHtSL8DJH+jcP+5Ui607oCp8VbM/7lPa/Iue0fIqp7Ta3qyJKARKkvOXTPVY9pyDhHHEwd2Rcfe4qihWHpCqOs2lVu1+uI/hAb8lXVDSDuhdEggFAo0kIwU4Gz/s/0w6urk4l8bPJrS7/etdaFmnQXT4aJzv8AMlef4bN+S00KkObuKbV1O2WN0bwHNcC0g5gg6p2dVzcEjeV97NjGjq5YTo12JhH3Cbs92XkpGr33me/rCyLGAGsc4Of1YAt2AThHjZTvTnBhrYnfeh9cLj/VZy5ENMbLoqjaNS1gLpJHnNzjfC3iTyHct23V6PaajsQOskaO1I+xJceQ+yBy7036Jd1RR0wkkH10wDjfVrSMmq9MyF+JzQVMHsDXjvyT+NNKyl6wdo4eII1BGiXBUdkl1hhvi5C2p8OKAyDp62zikgpWnJjeuf4uu1g9A4+YWSqX3s2uaurmnOj3nB3MGTPcB6qHU1UBBBBIAggk3TK0ZWvfs8s+srDyZAPUyH5LIFs/7PDMqw98I9A/+qqIrZWhBGgmHkjekWraq/8A9mb/APR1lFqf3/hwbRqwf80n+IA/NV9ZtBoIkEAaMIgURKYel+iqmwbNpfxRuf8AxvLvmrjdQe59P1dHTM+7Txj/AMQptUgTtQkuQkUVvLtQUtLNO7/DY5wHMgdkeZsEGwzpk2p120XMGkDGx/6j23fEDyUHuJRtm2hTMkF2mS5H3sDS8D1aFCzzuke57zdz3Oe483ONyfUqd3Afh2nSH/rAeoI+aBXp6Flh38f1yXVy5sXRoQRPU81S+kyrdS0NRJF9toizOhkcGgjvAJV2JWR9Pe0rRU9OD7b3SOHcwWHvd7kjjFyiQQUqBAoXQugCJRIIBUijW1fs+H6ur/7kf8pWKraP2fPYq/zxfyuThNiagg1BMPOvTXRYK8SDSWJp82ktPuwrP1q3T3H9ZSu/DIPe1ZSoXAQQQSMAlMbcgcyB6myJd6EXljHORn8wTT6esdlswxsHKNg9GhPAc1ypm5enwXQ6qygSaLLenXa+Cmipwe1M8ucPwR2P8xb71qLivP8A021JdtAMOkcLA3/UXEpGz9Sm6b8NbSnlPH/MFFlSW7Q/93Tf9+L+cJix6ujC6JLAlJAhy86dMW0Ot2k8A5Qxsi8xd59716KkK8k7aqzLUTSO9p8sjj5uP/CVEMkEEFKgQQQQBFC6NEE4mjW3fs9xfUVT+crG/wALL/7liK3/AKB4gNnvI1dO+/kGhVEtMagg0IJ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4" name="Picture 6" descr="https://encrypted-tbn2.gstatic.com/images?q=tbn:ANd9GcThR0OnuSUMPaHbgR6KaFr77mSgHPbMe3XNB4G0FDcy9YOp_ED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928802"/>
            <a:ext cx="3357586" cy="3449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0"/>
            <a:ext cx="6186502" cy="1154098"/>
          </a:xfrm>
        </p:spPr>
        <p:txBody>
          <a:bodyPr/>
          <a:lstStyle/>
          <a:p>
            <a:r>
              <a:rPr lang="ru-RU" b="1" dirty="0" err="1" smtClean="0"/>
              <a:t>Стівен</a:t>
            </a:r>
            <a:r>
              <a:rPr lang="ru-RU" b="1" dirty="0" smtClean="0"/>
              <a:t> </a:t>
            </a:r>
            <a:r>
              <a:rPr lang="ru-RU" b="1" dirty="0" err="1" smtClean="0"/>
              <a:t>Спілберг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642918"/>
            <a:ext cx="6286544" cy="635798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Сценарист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кінорежисер</a:t>
            </a:r>
            <a:r>
              <a:rPr lang="ru-RU" dirty="0"/>
              <a:t> </a:t>
            </a:r>
            <a:r>
              <a:rPr lang="ru-RU" dirty="0" err="1"/>
              <a:t>Стівен</a:t>
            </a:r>
            <a:r>
              <a:rPr lang="ru-RU" dirty="0"/>
              <a:t> </a:t>
            </a:r>
            <a:r>
              <a:rPr lang="ru-RU" dirty="0" err="1"/>
              <a:t>Спілберг</a:t>
            </a:r>
            <a:r>
              <a:rPr lang="ru-RU" dirty="0"/>
              <a:t> </a:t>
            </a:r>
            <a:r>
              <a:rPr lang="ru-RU" dirty="0" smtClean="0"/>
              <a:t>родом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/>
              <a:t> </a:t>
            </a:r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/>
              <a:t>діда</a:t>
            </a:r>
            <a:r>
              <a:rPr lang="ru-RU" dirty="0"/>
              <a:t> </a:t>
            </a:r>
            <a:r>
              <a:rPr lang="ru-RU" dirty="0" err="1"/>
              <a:t>Стівена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родом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, по </a:t>
            </a:r>
            <a:r>
              <a:rPr lang="ru-RU" dirty="0" err="1"/>
              <a:t>материнській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-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Одеси</a:t>
            </a:r>
            <a:r>
              <a:rPr lang="ru-RU" dirty="0"/>
              <a:t> , </a:t>
            </a:r>
            <a:r>
              <a:rPr lang="ru-RU" dirty="0" err="1"/>
              <a:t>по</a:t>
            </a:r>
            <a:r>
              <a:rPr lang="ru-RU" dirty="0"/>
              <a:t> </a:t>
            </a:r>
            <a:r>
              <a:rPr lang="ru-RU" dirty="0" err="1"/>
              <a:t>батьківській</a:t>
            </a:r>
            <a:r>
              <a:rPr lang="ru-RU" dirty="0"/>
              <a:t> - </a:t>
            </a:r>
            <a:r>
              <a:rPr lang="ru-RU" dirty="0" err="1"/>
              <a:t>з</a:t>
            </a:r>
            <a:r>
              <a:rPr lang="ru-RU" dirty="0"/>
              <a:t> маленького села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Кам'янець</a:t>
            </a:r>
            <a:r>
              <a:rPr lang="ru-RU" dirty="0"/>
              <a:t>- </a:t>
            </a:r>
            <a:r>
              <a:rPr lang="ru-RU" dirty="0" err="1"/>
              <a:t>Подільським</a:t>
            </a:r>
            <a:r>
              <a:rPr lang="ru-RU" dirty="0"/>
              <a:t> . </a:t>
            </a:r>
            <a:r>
              <a:rPr lang="ru-RU" dirty="0" err="1"/>
              <a:t>Режисер</a:t>
            </a:r>
            <a:r>
              <a:rPr lang="ru-RU" dirty="0"/>
              <a:t> </a:t>
            </a:r>
            <a:r>
              <a:rPr lang="ru-RU" dirty="0" err="1"/>
              <a:t>неодноразово</a:t>
            </a:r>
            <a:r>
              <a:rPr lang="ru-RU" dirty="0"/>
              <a:t> 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інтерв'ю</a:t>
            </a:r>
            <a:r>
              <a:rPr lang="ru-RU" dirty="0"/>
              <a:t> говорив 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дитинстві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звучала </a:t>
            </a:r>
            <a:r>
              <a:rPr lang="ru-RU" dirty="0" err="1"/>
              <a:t>російська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 , а бабуся </a:t>
            </a:r>
            <a:r>
              <a:rPr lang="ru-RU" dirty="0" err="1"/>
              <a:t>наспівувала</a:t>
            </a:r>
            <a:r>
              <a:rPr lang="ru-RU" dirty="0"/>
              <a:t> маленькому </a:t>
            </a:r>
            <a:r>
              <a:rPr lang="ru-RU" dirty="0" err="1"/>
              <a:t>Спілбергу</a:t>
            </a:r>
            <a:r>
              <a:rPr lang="ru-RU" dirty="0"/>
              <a:t> </a:t>
            </a:r>
            <a:r>
              <a:rPr lang="ru-RU" dirty="0" err="1"/>
              <a:t>російські</a:t>
            </a:r>
            <a:r>
              <a:rPr lang="ru-RU" dirty="0"/>
              <a:t> </a:t>
            </a:r>
            <a:r>
              <a:rPr lang="ru-RU" dirty="0" err="1" smtClean="0"/>
              <a:t>колискові</a:t>
            </a:r>
            <a:r>
              <a:rPr lang="ru-RU" dirty="0" smtClean="0"/>
              <a:t>.</a:t>
            </a:r>
            <a:r>
              <a:rPr lang="ru-RU" dirty="0"/>
              <a:t> 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коріння</a:t>
            </a:r>
            <a:r>
              <a:rPr lang="ru-RU" dirty="0"/>
              <a:t> </a:t>
            </a:r>
            <a:r>
              <a:rPr lang="ru-RU" dirty="0" err="1"/>
              <a:t>знаменитий</a:t>
            </a:r>
            <a:r>
              <a:rPr lang="ru-RU" dirty="0"/>
              <a:t> </a:t>
            </a:r>
            <a:r>
              <a:rPr lang="ru-RU" dirty="0" err="1"/>
              <a:t>голлівудський</a:t>
            </a:r>
            <a:r>
              <a:rPr lang="ru-RU" dirty="0"/>
              <a:t> </a:t>
            </a:r>
            <a:r>
              <a:rPr lang="ru-RU" dirty="0" err="1"/>
              <a:t>режисер</a:t>
            </a:r>
            <a:r>
              <a:rPr lang="ru-RU" dirty="0"/>
              <a:t> </a:t>
            </a:r>
            <a:r>
              <a:rPr lang="ru-RU" dirty="0" err="1"/>
              <a:t>визнає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говорить 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поспіль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улюбленою</a:t>
            </a:r>
            <a:r>
              <a:rPr lang="ru-RU" dirty="0"/>
              <a:t> </a:t>
            </a:r>
            <a:r>
              <a:rPr lang="ru-RU" dirty="0" err="1"/>
              <a:t>стравою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український</a:t>
            </a:r>
            <a:r>
              <a:rPr lang="ru-RU" dirty="0"/>
              <a:t> борщ. У 59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Спілберг</a:t>
            </a:r>
            <a:r>
              <a:rPr lang="ru-RU" dirty="0"/>
              <a:t> </a:t>
            </a:r>
            <a:r>
              <a:rPr lang="ru-RU" dirty="0" err="1"/>
              <a:t>уперше</a:t>
            </a:r>
            <a:r>
              <a:rPr lang="ru-RU" dirty="0"/>
              <a:t> </a:t>
            </a:r>
            <a:r>
              <a:rPr lang="ru-RU" dirty="0" err="1"/>
              <a:t>відвідав</a:t>
            </a:r>
            <a:r>
              <a:rPr lang="ru-RU" dirty="0"/>
              <a:t> </a:t>
            </a:r>
            <a:r>
              <a:rPr lang="ru-RU" dirty="0" err="1"/>
              <a:t>Україну</a:t>
            </a:r>
            <a:r>
              <a:rPr lang="ru-RU" dirty="0"/>
              <a:t> , правда , до </a:t>
            </a:r>
            <a:r>
              <a:rPr lang="ru-RU" dirty="0" err="1"/>
              <a:t>рідних</a:t>
            </a:r>
            <a:r>
              <a:rPr lang="ru-RU" dirty="0"/>
              <a:t> </a:t>
            </a:r>
            <a:r>
              <a:rPr lang="ru-RU" dirty="0" err="1"/>
              <a:t>одеський</a:t>
            </a:r>
            <a:r>
              <a:rPr lang="ru-RU" dirty="0"/>
              <a:t> </a:t>
            </a:r>
            <a:r>
              <a:rPr lang="ru-RU" dirty="0" err="1"/>
              <a:t>країв</a:t>
            </a:r>
            <a:r>
              <a:rPr lang="ru-RU" dirty="0"/>
              <a:t> так </a:t>
            </a:r>
            <a:r>
              <a:rPr lang="ru-RU" dirty="0" err="1"/>
              <a:t>і</a:t>
            </a:r>
            <a:r>
              <a:rPr lang="ru-RU" dirty="0"/>
              <a:t> не </a:t>
            </a:r>
            <a:r>
              <a:rPr lang="ru-RU" dirty="0" err="1"/>
              <a:t>доїхав</a:t>
            </a:r>
            <a:r>
              <a:rPr lang="ru-RU" dirty="0"/>
              <a:t> , </a:t>
            </a:r>
            <a:r>
              <a:rPr lang="ru-RU" dirty="0" err="1"/>
              <a:t>зате</a:t>
            </a:r>
            <a:r>
              <a:rPr lang="ru-RU" dirty="0"/>
              <a:t> , </a:t>
            </a:r>
            <a:r>
              <a:rPr lang="ru-RU" dirty="0" err="1"/>
              <a:t>ледь</a:t>
            </a:r>
            <a:r>
              <a:rPr lang="ru-RU" dirty="0"/>
              <a:t> </a:t>
            </a:r>
            <a:r>
              <a:rPr lang="ru-RU" dirty="0" err="1"/>
              <a:t>зійшовши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трапа </a:t>
            </a:r>
            <a:r>
              <a:rPr lang="ru-RU" dirty="0" err="1"/>
              <a:t>літака</a:t>
            </a:r>
            <a:r>
              <a:rPr lang="ru-RU" dirty="0"/>
              <a:t> , </a:t>
            </a:r>
            <a:r>
              <a:rPr lang="ru-RU" dirty="0" err="1"/>
              <a:t>оголосив</a:t>
            </a:r>
            <a:r>
              <a:rPr lang="ru-RU" dirty="0"/>
              <a:t> : "</a:t>
            </a:r>
            <a:r>
              <a:rPr lang="ru-RU" dirty="0" err="1"/>
              <a:t>Нарешті</a:t>
            </a:r>
            <a:r>
              <a:rPr lang="ru-RU" dirty="0"/>
              <a:t> я на </a:t>
            </a:r>
            <a:r>
              <a:rPr lang="ru-RU" dirty="0" err="1"/>
              <a:t>рідній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! "</a:t>
            </a:r>
            <a:r>
              <a:rPr lang="ru-RU" dirty="0" err="1"/>
              <a:t>Тоді</a:t>
            </a:r>
            <a:r>
              <a:rPr lang="ru-RU" dirty="0"/>
              <a:t> ж </a:t>
            </a:r>
            <a:r>
              <a:rPr lang="ru-RU" dirty="0" err="1"/>
              <a:t>режисерові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одеської</a:t>
            </a:r>
            <a:r>
              <a:rPr lang="ru-RU" dirty="0"/>
              <a:t> </a:t>
            </a:r>
            <a:r>
              <a:rPr lang="ru-RU" dirty="0" err="1"/>
              <a:t>мерії</a:t>
            </a:r>
            <a:r>
              <a:rPr lang="ru-RU" dirty="0"/>
              <a:t> вручили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почесну</a:t>
            </a:r>
            <a:r>
              <a:rPr lang="ru-RU" dirty="0"/>
              <a:t> </a:t>
            </a:r>
            <a:r>
              <a:rPr lang="ru-RU" dirty="0" err="1"/>
              <a:t>нагороду</a:t>
            </a:r>
            <a:r>
              <a:rPr lang="ru-RU" dirty="0"/>
              <a:t> "За заслуги перед </a:t>
            </a:r>
            <a:r>
              <a:rPr lang="ru-RU" dirty="0" err="1"/>
              <a:t>містом</a:t>
            </a:r>
            <a:r>
              <a:rPr lang="ru-RU" dirty="0"/>
              <a:t> " .</a:t>
            </a:r>
          </a:p>
        </p:txBody>
      </p:sp>
      <p:sp>
        <p:nvSpPr>
          <p:cNvPr id="17410" name="AutoShape 2" descr="data:image/jpeg;base64,/9j/4AAQSkZJRgABAQAAAQABAAD/2wCEAAkGBxQSEhQUEhQVFhUXFRcXFxgYFBcYHBcaGBgYFxcXGBYYHCggGBwlGxgXITEhJSkrLi4uGCAzODMsNygtLisBCgoKDg0OGhAQGiwkHB0sLCwsLCwsLCwsLCwsLCwsLCwsLCwsLCwsLCwsLCwsLCwsLCwsLCwsLCwsLDc3NywsLP/AABEIAOMA3gMBIgACEQEDEQH/xAAcAAABBQEBAQAAAAAAAAAAAAAAAQMEBQYCBwj/xABAEAABAwIDBQYEBAMIAQUAAAABAAIRAyEEMUEFElFhcQYigZGhsTLB0fATQnLhB1JiFCMzU4KSk/EVQ4OisuL/xAAZAQADAQEBAAAAAAAAAAAAAAAAAQMCBAX/xAAjEQEBAQACAwACAgMBAAAAAAAAAQIDERIhMUFRInEEEzJh/9oADAMBAAIRAxEAPwD3CEbqVCA53UsJUIBISbq6QgOd1G6ukiASFU7d2m2jTM62HjzRtbbIpgimN9wzgEhvUjXkvPtq7QdUd3nSTYBxHp+yVqmM/tE2/tHfcXTJi0uGV8vH3WPxmKbMOcJOhcwe505K42lhHOuQQYibweBJJEdVV1MGbTUbHUHPmbaFS0vDQe9ubS4cAze84Nk9RxFN0gSIzbDvcGPPzRQoDmRza0D2ClgMAAMO/U0k8oMZ9FOqTNRqlbUh8/p3p9U27FtmHEtMTJa5v/yIy+isadBue7HERUI9/kV1U2exwnu+DyR5OtwtCw11VPVqkZOqCLgg7zSJsDn5qJU2hVE7w325Whw5A5Qn8Vs4UyTRgHWHSL8WflPPJRqbe93rHiM453mL8Y5BPtm5p3CbZogmWOpk3LmEwDnkCR6LRbM7QVRBbVcf5SPTiszUwJnvFrxoRYnwg/eim0HBsQ2ImYIAvfN3Pr0C3msWV6Rs/tpVsK0RxDWwRbN2Q04LWYLaTaly1jxnpvDqCLryDB1dJsTqS5sxlGQWj2DjHNIbvWHw2mOXGD6Ks0ncR6lToU3CQ1hB/pCX/wAfS/y6f+xv0VLsXaI3gDYP55Hh98lo1TtDWekQ7Non/wBKn/xt+iT/AMXR/wAml/xt+imoQSEdlUP8ml/xt+i5dsih/kUf+Jn0U9IUAqEIQAhCEAIQkQCrN9ptsCk0w7SMtZjirjaOM/DbMSTMDovLNvvq1XuJIAJJgQ7XhBHqit4z+UDaO3y/ugGBoGwP1OOZWdx1Wu8GHNptm0ySeupVwzBlxAN44/RNbTogNuQ0AaHdHTeOfhClq9LyMLiary5wbVMiSW7793QZG4uRKn7B2HWqneqiBMi5ubX8lotl7CD3XaI1mTzAuc8+Oa2uDwAboo75PxF+Ph/NZ7DbHdAu6Op81Op7FnTPkr4UwNEsLnunXMxU0tkRw5cP2XNbZgufP6HiFdQuKtKRr5pdn4spitkgm49jbhxhVuL2URnpkTeAtpUo/fzUerhB4o8i8IxJwQbmXTGnn1KpNoh7CXA1D1gre4nZ/mqXaOzDw4ytZ30xvi9MlgNrEG/xTq2Lfy5k6Tw5LX7G2mZE55jnf665rA7e2X+GSQLWFvvl6qd2ZxxkA8oHCDeF156s7jg13m9V7lgK4eLaQ4eRJC3WEqS2+a8u7LVt8jhA+o8Z+a9PwQgDoFXKXIkoQhaSCQpUhQAEqQJUAIQhACRCEBVdocOXUyR+UExxK8zxNFxPeJ3uWQnSNSvUduvIpOjWywlSnumBcnnpqSUqrj4o/wCyuNnE/pBgAalzh7BRHYMFwjPTl4nxKv60bpNw3jq7moez6G8d6D1OXgobrqxFhs3CBoAGXuVPCKbYCHFc9dcjkoSEpWhTqkdNC6hK1KkDNQKPVYphAhM1WpHEGo1Qq1MGVOrKM5I6z21dkh4ItfKyxhwppvgAzMGJ45xwysvSqxWa2tRAMgSRewnrZX49dXpy82JZ2u+y20HN7sTfMa816lsXau82HWP35LyHYzyAIvGQJuB9wtnsfHxEi03B+un349cri1nuPRmuldKq2dixbgbdJynqrQFUl7c9nRUhSpEyCVchKgBCEIAQhCAqe0VWGDmT6aLD4kETNi655DT2K3HaRv8Adzo0yVg6rt9x5kA+AHoLrNW4/hvFOlonLh9fn5arvZ13QTko2IdLs4A1Pn6BTtjwZI4qO46uNYOC4Nk/UamH5hc9dWTZK7pnxSOjkkYFiqHgglCRzkiI9M1SnnKJiDoEqcRcS9Q3lSazeai184WW0fEOVdj9Dl5+2o4qdVKi4jvR18+XyW8fUeT4TZ9IggtEjVs8psfODrbxvsE6IM7zTkfqNFR4Ybvw6WucwDYHmJKsTVFnN1sR/K7pz+S7Y4a1uysWRYklseMaieWY6FbLCvloPLz5rznZGIneHCCP28VvNjf4bRpuiFTKHJFikKEFbRCEIQAhCEAIQhAV23XD8IjOVjnUQwEwcrADLw6arXbfMMBibwfH79VicZV/EIlpDcje85gdEqtiemfxTt926AYBvwnO/HkBzJ5XmyGQAqk1N67T3QTGhIFpH1WhwLAGCyjp1YiTVTDnaLnHYsMGk9VUVttBok2HP6arn06MX0tC5DakFZrEdrabdJHkpeA2y2oJJCnYpLKv5QFCZXtZOirafspNJEqHWeJ/dcurff34KJUfJhZpx1WeolRP9ck3UErJ9qnEPum8K4OfHIpnaBIMKPs+vDmzxj0JA91XjntDlvpaYo7mVxePeD4X8Qmfx5P6h8gZTeOxHecNHT5wT8gmKXeIi0EeAJ/cQuyOK1qdgvLqgA1sfHM+YK9VwdPdYByC887AYUOqF2YHpw9JXpICrmIclKgoQVpIISJUwEJEIBUJEqAzvbnEOp4YuaYO83xF5CzWya4eGudBG4d7rlfw9QtH27pl2FMaOBPS6y+ycOBuNFu5PmS72hR1f59O7jk/09/+o9fBjeA0N28xz6fOdVaOO4GjTXkB9hFZkOAItY+MZ9RKZFKqwO3nteCAJIIiN4k7v5pkDMZBY01j4iYumx7s3EjkI85UR1OkJ3yI6D5lQ9rPq02n8NhJccxMDwiQqap2YLiX1HuqFzfzAw0nVo0jopW9rTNi1xeFwLjBfTBMAQ4MN85PenTRQqrKVK9Nr3MzltRjoHGA2Y6wqSn2IJqNL3AtaIAAGRJcfy3Mk58fBTsV2cIqh1MbvDdO6Qcs7EIshY8r9nS9wGNDmyBUI/S3jzepD9oAN7wqNHOm4+0rnYGDdA3nEQPyy0OJJBy6TaPiKXtDR/Bpb4c4Bou0ukFpziclLXSstQH7Ypl26KoBOQLaov13I9UxiaVd96Q3oudyo2ednEH0WQbt2q0kUt5jSY7pLZ5lze87xMJ/FbRxFAh1Q0YLC/vmocjEA37x6eK1OPtPXJZ7t9L0VsVk6hWAHFjh5kwPdcHazwYcCFB2d26MS6iQOLCT4wYMKfiNrDEN3mO3uTgH9ZDphZ1nr7Gs67ncpatbfEjNUmIrmmf/AHG9QIsQOp9Vf4MbzZ3YkwRFrixE5Kt2xss1HDdMHOeEfmPBsa2TxP5M8n/Ix9Yh4AuYYY4WHykeSm0Wy8gRFwOcCM/FVWNoFtVr7HuNAMm+6CNRe5Bv5TC0excM0upuqTG8ATyJBPuuzMcVem9g9nGnSLiILj7WJ++C1SawzAGgN+GLJ1Vc9vdKuSlQUERCEJgIQhACVIhAQ9sUPxKNRvFpjqLhYrA0YqPd/K0NHpHsPVegOCwTXw51zG8A7qDB81Lk+yuv/HveNQ5jRBb95wit8PM/YTe0XXaeZn5ea7feOilpfHyKp7ZKYdhzMsJb5EHwKn1mNH5gOoPylI00wP8AEZ/vA91zant1S+kJ1CoRepHRo+pTVKjumXd7k6b9YgqwmnrUpj/W0+xKb7hI3DM6wR5Tf0Sn0Xqutk0i2mJ1J0i2noqrteC6i4dDnwIJV8LABVm3GS0jkjX3sZz6Zehs6m0NIZIhsb27NgJ+G2cxyUqsyg8Q9rQeDpGecGVYYKh3YAsPRSnYYERAI4FYm6fhPjNVtn4cCAxp5AkqBQ2I5tSaMhp+ISB4xPuFsmYBguKbf9oXGNECyflT8YrDhHNZuEgtneM2OUAAwbDOBrChPYGtZTBJaHDN28ZvcnUgExOXISptWsb/AH4KraZfAGo9xr6+Crx2/EOWRNGFD2tmBu5HjA4G+S0fYfZj61So495tNze67XeJJ0GgEZrObTfZtNtiS6Y0ESAvUP4cbI/s+DbPxVDvnobN9BPiurN71049zxx21NNsCBkukIVnIEFKkKARCEhKYKkQhACVIhAKsXtzBhj3gWl295ytoqfb+EBb+J/KDPMXWN57i3Bvx1/bG7UrglvmRlk0fVTaLs/BVON71VszAjTXX3UzEVIKjp15NYgjeuujXaBp6KkxWP71vv6IZvVLTujU69BzXNquyfEzEbWaDDRLjoBJXWAoEua8k3JtyhLRwrabe63qTck8ymMN2iotLWOO6/QOtPQnP90YnsavpeBoDlF2mwELmntFpMlR9r7TY1skx1S1Cisqmp3hTMRcXg+BUjZ+0ajhBLS4Z7zRPm2FQM7RM3iS4DqYQ1rqh/EpmCbjgRz65qfXTcsrVuxLhcsb4E/VQK+N4sHr9VFwm0pEOsRYjgivXBCKfpEx1yIsOAsPRMYFoLyBc2I68U9UcCFGwFXdqEj+aM+Ktj65uT4tMFgxVxX4YHxVN3nlum/3kva6TQAAMhYdNF5j2LwBfjGVMw0Fx/2kD1IXqIC6eGerXH/la9yfqFQhKruQJClSFAIkhKhMEQlKRACEIQAkISoQGH2zhQyu6BAnym8Dhr6KqxpvPMe4Wl7W4PeIcDu5AnlostUfMictei5uX67+C9xFbs0GeJ1Ht8/BSgGU2tExbIRbKZnQa8Oqi7UqOaxxBi3G1hbw+hWPrY2pvBjZc4mSTo2YBkjjfX0vDxkdHla2r8UHWbcSNbGePILO7ewjX945ARkBJhxy6AmOQ5pqhjnNPfBIsSZvMQSAbEkm3CF3jdoNdvNuDY2BOuQ4Zwl1T7s9M8e0D6Dd18n+U6xwN75hVmM2rWxRDWBw5nTy6i6uNqUadQAk6SRYZDd+Vh04EKHgXNBdIA0Em0NNvEG4PtaN+vv5YvlfX4N4Ps6AN6oJcLzOeR1OcLZYcFrGgHIWt6a+fJVL8VBG8ci3Xi8W0/KbEKQ/aNNrQHOgyIn+YRu5cSQD15qeu9fWs2Z+JOPob/fp/EAD+ofPqCVDa9wgmYhPtxzX3Bzz4ibE8Jm/7ZOVawLbXt84U7OlZrtFwz5JT+Do96SLA39fkuMNSjxJ91sOxGw21i81Gy1sAiczc35K/Fnuufl1Mz21XYTZ5p0S4/nMj9Iy87lahcUxAA4WXa7c56nTzd6utd0JUiE2SpChIUAIQhMApEpSIBEqRCAVCEiApu0uF36cibWMcDy8lg6bYc1onvHXqF6lVYCIORWE7QbPNOo6Jgi14/7/AHUt5dHDvr0zm0aheSB8MZiNN4Acp8oHNQcFswAlxiTGV/XgrCq0kgAZa28cvku3YsNbAIAEX3YHPS65dx24qrxdJpO7oo79jsdGTm8NR0OassQ8OEiYOsXOpPIdVBrO0bbhf9uMDzU5V+0bE9l2n4aj78QDAtAmeKg7Q7KtBBbUcT+mMyforBj6pMAznxzFh52Xb3VWkzob+Az++Sd013lnK+wj/Mc5+9PBIzZEgg+s+pVw/edMmeljY39FK2ZBvIMflznP781i6rNkVOysAQ5m8TBdebGARl1aDw0VgAGu6a+E+8n/AKXOKrgElschp3pFuV/Uqn/tjy97gSN+ONosCL8iJvYqvXbn8uqvadWXtB+ECQeBEev1Xq/YjCBtIui5JHlaV5FsJv4rwwXJc7O8zukEDheeN17lsHBmlRa12eq6eLPTm599rMJUgSq7kCChCQCQpUhQAhCEwCkSlIgEQlKRACEIQAVmu1rfgPGeWUFaRUfaxn90Hfyu97LOvjfH/wBRgqtQCJF5vGXiq/HM3jJmNB46+llNxDoyi5v9E1EgDMzK5t57d+L0iVqw3SIB6n7noodWkS4R93m44clKxDb7ouRrGUf9jzSYcyYBuImwvxuuezp0SymGUXiB+WRyPL5dErHmYN4z9LRrMe/JWL2jd4RMC1xOvgotTdIE2Me2nkJnks3s/SoxLHMeIuIgjpBDgeMDxgJBXAnha0XE2y66clbV6VuJAiDfpfkoNdgIkCCPGeWds/u6eZ+2NaVdYuiQZIgAn0k9bKJinNaZOUNj/VMg8oj1T+LtvBpkd2I/NvE2vrYKNiacwDk4FotrY+zh5LozHLq9+mq7DAOxNEz3Q9szIIPPxsvdmr5ppYwUKT3zPdDQYjeJgTy8OC9q7Bdqm4uk1jz/AHzWjen84j4hbPiPFX473EObPTXJUgSqiAQhCAEhSpCgBCEJgJEqRACRKhACRKkKAQrB9re1zBiqWCYQS8kVDnBDHOa0RkZAlXfbHtG3CUXkOH4kQ0WMT+YheCdksW6vtWk833fxXk8f7twB83DzWb8UxOrHoGKeAbqE6ud7OAARJ4DMz96Kbtdl7fYUWkwPGgI0EZLn7/DvufXccF0uJ5RPPP2E+KZ3Az4dSAAdBJ+ZRWmbZffyS4p1jF+4I6mQD5gpXMrM1YMR8AuNPASJTAPek5NdPkY9nKK/EGSODJPp9Qmq+LDWFziIBHU2vHV0eSx4Nea3xLgBvWu22t7j5eizNbH3JExvf/rXhCj4nbEtO6bGSOVnDzzPiFT4jEEuMWAyGpJM5dCtTKd12nGuXEkTMERod1wc0nhEevJSKZ36bQYa1s73Thy0nmFHo4cwHPsBEDUxlP0Gaj7fxm40NHxkfCPyN5/1csgs9+V8Y34zE8tIe0dp/iv3QP7thtzORMdMgrfYu1X4d1N9NxaWkEXk5+ojTgssHQRrwOU69M1Mo1CbxYm+cdfOfJdMnUcdtttr6g7IdqqeNpgghtUDvsnXUt4j2WiBXyps7aBpumm5zSHAgyZ8Iy8CvW+yf8TW7op4uXOBgVG7pkf1NkX5hb7TuXqKFB2btajXE0ajH8gbjq3MKbKbJUhSpCgBCAhMApEpXKAVEqu2jtqjQ/xKjQeGZ8gsdtj+IUEtoM/1O16N+qXbUz23uIxLWAue4NA1JhYftB27F6eGmdahGX6Qff0WB2ptypXJD3ueb687gDRNYSpAJiwBtbrNvZLtuYQu2W0DuwSSdXEySTnMqF/DDDTXq1jkGFjedwXfIKt7T4qXOO8dcstJkeBhaT+H+Fd/Z6L25ufUF9Qd4R5hqxb6qmZ/ONbjzLbcFUtqkG/H7Cm08QHCLqtxjIN1zV3w/XrWMCM9NVUV8S4b1wZBAEyBKcOKI0USviGnOJPD7+iXlS8Ira2KcHEgmTn4nqq2vVdEQ456+ivsPSm8AA/eeqcdhR4/fkjzH+pmHYeo4gbsDXW/l4efFWGGwbacl13OJ6mTKsKj/wAtNu86Yn8o6mb9ApOF2RHeqHeJzFovpCf8t/0zfHj/ALQKj91hqQCWgne/Iz9GW+77ssjVqEul13EzJOcgGIBtp+y1PafFSRSmw7zwIniM9QATp5SsxoTcD3gCeEkD3VcYmY5eXku64L4tPPIHIDS+qfpuIFwL6kwSTHX7KZGHgQRBkCxAkHP3ByTgMRBF4/LxEAjmQFRF2153fEfPI5BTMPioEmek8JIyHFQ27m6YOgHjbw58PmB5DmiCALcDnbr1QGq2dtGpTIc17mmZbuucI43Fwt5sP+JtVgaK4bUbMSTDvBwEOjjqvKi+0iQCCGzIktvFrnPPTxTwxTpiwJBIgwLkCxtJPzS8q11H0hsftZhsRZlTdfqx/dd62PgrzeXyxQxrt6Da5vM3FhmZiei0Wzu3+Kw43W1SW5BtS8ZG28LZha82bj9PoVc1awaCXEADMkwFg9s/xCaJbQF7953yb9Vhdqdo6tcnfqOPAaa6Bb7ZmHp+2O3GHo91h/Fd/SbDq5YnbHbfEVARvfhtOjREdXZrGCsS2dbkzmYTD619eJE9Lc44JWtzMiwq4wvJuTa/XO/mo1TEgiGk5d69h0gSUy+uBo6bxlATGGMvk/Dpnob+XNZ7aS2OtcHh6cVJx1XcpEt4EzEgGBBvmFwC0jkSR98BbxVTtLEZgk6wZJtAybEATYZ5IvwKnadTebBgWJAMXAnIzI4848V6r2c2WaeBoNFnNaHDr8XuvKhQLy1u5vS4AmZiSBFhGs/d/c/xA0ADQRytZL8Cfe2S24DSrS2QyoN9vIz32eDv/sEjqm+OqutpsY8Q4bwmYIytmDoVTCgxotvdJnUfULm1x38O3j5Z17V1fAAmxjkb+WqbfgC3IA8hHzFlafhtPHxH7rogCdfT0WJjat5cftBpYJ54N9Y6lI7CN1lx+8mjPxlT3VLaTw5f9rhjL34ePnwVM8X7R3zfjLilhQBfpy8E3tHGCkxxIsASeFhrwvbxVi5kiTw+/vJYjtntCYotMX33EXyu0Ea3v4BV6c+r+VTUl5c4kEvdcyIyvHCwztlyMMup7zuQl0X0uZPCD9FJD4jXvHJw1kbsDK97QOI0TNZsAmGwZteSI8Ps+bSRGUpiDB/LN50IyzNh4dJc3uRNyDBy4WNr2vwCe3SRuiM5EnKDYbwFrSPFI6mQfhmWiwHEm5MRYA+XAFMujG5eWtJjhDidZytpbrxQbuEiRvWEE/1GRnEfeafDN2CBGfePHUXzsRz16tVH5HImcvCb6W+8ymEprjkHOFyTIykZWvnEdT1XP4o3gTE/EDnxEEed05h22kEgmJH+rW3AkWGp6HltLgI4gEiQQ3IbpmZPPLgJRj8XeEA6Tc5kNNwBN8oy4argV3NcSSTMfzDrECItw4Lhjt51mmN2AAfGZ4yAY59E21wkkNJJOQOml9M8v2QGifiHS7vHIpcZVLQIJFh6hCFsHKQy5sk9VGw9UyBNv2chCAlvu8zeIA8k1s+7W/6uXHghCz+TOk26iPQeWZVfUaIyHxFuWljHmAhCdB/sa0PxlBrgCN+ctQHx7Cy9Ur5nqhCU+HFdXFz4e6rtweo92oQs1uB9gI4dfyt4qNiKhv46BCEjOg2HQ+yeYIJQhMOMbUNxNoPsV5rjL1apNzvEXE2sNeRPmhCIxtyXkXtI3osNMuv0JGpT5dLATck3m+TQR63QhNhzWbeNO/b9MbvkumGX1JiwJFgLtdAMjh73zQhAd16YtYWjQa7wNvLyHBVuOMOEWkN9WsJ9/bghCIWllh2gtHj6GP8AvjqoD6p3njhByH80eNvc8ShCIK7o1DDbn/Ddr/Q8/L34rvcG85sWBMDPU/fmhC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2" name="Picture 4" descr="https://encrypted-tbn0.gstatic.com/images?q=tbn:ANd9GcS-lvWmsTw81V3u_GR2o-PCn8_e0mgnHSUGK1OLU0IGoWhAg9oe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1571612"/>
            <a:ext cx="2693850" cy="40481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39784"/>
          </a:xfrm>
        </p:spPr>
        <p:txBody>
          <a:bodyPr/>
          <a:lstStyle/>
          <a:p>
            <a:r>
              <a:rPr lang="ru-RU" b="1" dirty="0" err="1" smtClean="0"/>
              <a:t>Сильвестр</a:t>
            </a:r>
            <a:r>
              <a:rPr lang="ru-RU" b="1" dirty="0" smtClean="0"/>
              <a:t> Сталлоне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1071546"/>
            <a:ext cx="5543560" cy="6000792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ru-RU" dirty="0" err="1" smtClean="0"/>
              <a:t>Актор</a:t>
            </a:r>
            <a:r>
              <a:rPr lang="ru-RU" dirty="0" smtClean="0"/>
              <a:t> </a:t>
            </a:r>
            <a:r>
              <a:rPr lang="ru-RU" dirty="0" err="1" smtClean="0"/>
              <a:t>Сильвестр</a:t>
            </a:r>
            <a:r>
              <a:rPr lang="ru-RU" dirty="0" smtClean="0"/>
              <a:t> Сталлоне </a:t>
            </a:r>
            <a:r>
              <a:rPr lang="ru-RU" dirty="0" err="1" smtClean="0"/>
              <a:t>народився</a:t>
            </a:r>
            <a:r>
              <a:rPr lang="ru-RU" dirty="0" smtClean="0"/>
              <a:t> в </a:t>
            </a:r>
            <a:r>
              <a:rPr lang="ru-RU" dirty="0" err="1" smtClean="0"/>
              <a:t>Нью</a:t>
            </a:r>
            <a:r>
              <a:rPr lang="ru-RU" dirty="0" smtClean="0"/>
              <a:t>- Йорку в </a:t>
            </a:r>
            <a:r>
              <a:rPr lang="ru-RU" dirty="0" err="1" smtClean="0"/>
              <a:t>родині</a:t>
            </a:r>
            <a:r>
              <a:rPr lang="ru-RU" dirty="0" smtClean="0"/>
              <a:t> </a:t>
            </a:r>
            <a:r>
              <a:rPr lang="ru-RU" dirty="0" err="1" smtClean="0"/>
              <a:t>перукаря</a:t>
            </a:r>
            <a:r>
              <a:rPr lang="ru-RU" dirty="0" smtClean="0"/>
              <a:t> </a:t>
            </a:r>
            <a:r>
              <a:rPr lang="ru-RU" dirty="0" err="1" smtClean="0"/>
              <a:t>Френка</a:t>
            </a:r>
            <a:r>
              <a:rPr lang="ru-RU" dirty="0" smtClean="0"/>
              <a:t> Сталлоне 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приїхав</a:t>
            </a:r>
            <a:r>
              <a:rPr lang="ru-RU" dirty="0" smtClean="0"/>
              <a:t> до </a:t>
            </a:r>
            <a:r>
              <a:rPr lang="ru-RU" dirty="0" err="1" smtClean="0"/>
              <a:t>Штати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Сицилії</a:t>
            </a:r>
            <a:r>
              <a:rPr lang="ru-RU" dirty="0" smtClean="0"/>
              <a:t> , </a:t>
            </a:r>
            <a:r>
              <a:rPr lang="ru-RU" dirty="0" err="1" smtClean="0"/>
              <a:t>і</a:t>
            </a:r>
            <a:r>
              <a:rPr lang="ru-RU" dirty="0" smtClean="0"/>
              <a:t> астролога </a:t>
            </a:r>
            <a:r>
              <a:rPr lang="ru-RU" dirty="0" err="1" smtClean="0"/>
              <a:t>Джеклін</a:t>
            </a:r>
            <a:r>
              <a:rPr lang="ru-RU" dirty="0" smtClean="0"/>
              <a:t> Сталлоне - </a:t>
            </a:r>
            <a:r>
              <a:rPr lang="ru-RU" dirty="0" err="1" smtClean="0"/>
              <a:t>Лейбофіш</a:t>
            </a:r>
            <a:r>
              <a:rPr lang="ru-RU" dirty="0" smtClean="0"/>
              <a:t> , </a:t>
            </a:r>
            <a:r>
              <a:rPr lang="ru-RU" dirty="0" err="1" smtClean="0"/>
              <a:t>народженої</a:t>
            </a:r>
            <a:r>
              <a:rPr lang="ru-RU" dirty="0" smtClean="0"/>
              <a:t> в </a:t>
            </a:r>
            <a:r>
              <a:rPr lang="ru-RU" dirty="0" err="1" smtClean="0"/>
              <a:t>єврейській</a:t>
            </a:r>
            <a:r>
              <a:rPr lang="ru-RU" dirty="0" smtClean="0"/>
              <a:t> </a:t>
            </a:r>
            <a:r>
              <a:rPr lang="ru-RU" dirty="0" err="1" smtClean="0"/>
              <a:t>родині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. </a:t>
            </a:r>
            <a:r>
              <a:rPr lang="ru-RU" dirty="0" err="1" smtClean="0"/>
              <a:t>Прабабуся</a:t>
            </a:r>
            <a:r>
              <a:rPr lang="ru-RU" dirty="0" smtClean="0"/>
              <a:t> </a:t>
            </a:r>
            <a:r>
              <a:rPr lang="ru-RU" dirty="0" err="1" smtClean="0"/>
              <a:t>актора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заможної</a:t>
            </a:r>
            <a:r>
              <a:rPr lang="ru-RU" dirty="0" smtClean="0"/>
              <a:t> </a:t>
            </a:r>
            <a:r>
              <a:rPr lang="ru-RU" dirty="0" err="1" smtClean="0"/>
              <a:t>єврейської</a:t>
            </a:r>
            <a:r>
              <a:rPr lang="ru-RU" dirty="0" smtClean="0"/>
              <a:t> </a:t>
            </a:r>
            <a:r>
              <a:rPr lang="ru-RU" dirty="0" err="1" smtClean="0"/>
              <a:t>родини</a:t>
            </a:r>
            <a:r>
              <a:rPr lang="ru-RU" dirty="0" smtClean="0"/>
              <a:t> Лейбович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володіє</a:t>
            </a:r>
            <a:r>
              <a:rPr lang="ru-RU" dirty="0" smtClean="0"/>
              <a:t> </a:t>
            </a:r>
            <a:r>
              <a:rPr lang="ru-RU" dirty="0" err="1" smtClean="0"/>
              <a:t>кількома</a:t>
            </a:r>
            <a:r>
              <a:rPr lang="ru-RU" dirty="0" smtClean="0"/>
              <a:t> </a:t>
            </a:r>
            <a:r>
              <a:rPr lang="ru-RU" dirty="0" err="1" smtClean="0"/>
              <a:t>ткацькими</a:t>
            </a:r>
            <a:r>
              <a:rPr lang="ru-RU" dirty="0" smtClean="0"/>
              <a:t> фабриками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квартирними</a:t>
            </a:r>
            <a:r>
              <a:rPr lang="ru-RU" dirty="0" smtClean="0"/>
              <a:t> </a:t>
            </a:r>
            <a:r>
              <a:rPr lang="ru-RU" dirty="0" err="1" smtClean="0"/>
              <a:t>будинками</a:t>
            </a:r>
            <a:r>
              <a:rPr lang="ru-RU" dirty="0" smtClean="0"/>
              <a:t> в самому </a:t>
            </a:r>
            <a:r>
              <a:rPr lang="ru-RU" dirty="0" err="1" smtClean="0"/>
              <a:t>центрі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.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прабабуся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чоловіком</a:t>
            </a:r>
            <a:r>
              <a:rPr lang="ru-RU" dirty="0" smtClean="0"/>
              <a:t> </a:t>
            </a:r>
            <a:r>
              <a:rPr lang="ru-RU" dirty="0" err="1" smtClean="0"/>
              <a:t>емігрувала</a:t>
            </a:r>
            <a:r>
              <a:rPr lang="ru-RU" dirty="0" smtClean="0"/>
              <a:t> до США 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приховувала</a:t>
            </a:r>
            <a:r>
              <a:rPr lang="ru-RU" dirty="0" smtClean="0"/>
              <a:t> , </a:t>
            </a:r>
            <a:r>
              <a:rPr lang="ru-RU" dirty="0" err="1" smtClean="0"/>
              <a:t>вважаючи</a:t>
            </a:r>
            <a:r>
              <a:rPr lang="ru-RU" dirty="0" smtClean="0"/>
              <a:t> за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говорити</a:t>
            </a:r>
            <a:r>
              <a:rPr lang="ru-RU" dirty="0" smtClean="0"/>
              <a:t> ,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. У </a:t>
            </a:r>
            <a:r>
              <a:rPr lang="ru-RU" dirty="0" err="1" smtClean="0"/>
              <a:t>середині</a:t>
            </a:r>
            <a:r>
              <a:rPr lang="ru-RU" dirty="0" smtClean="0"/>
              <a:t> 80 -</a:t>
            </a:r>
            <a:r>
              <a:rPr lang="ru-RU" dirty="0" err="1" smtClean="0"/>
              <a:t>х</a:t>
            </a:r>
            <a:r>
              <a:rPr lang="ru-RU" dirty="0" smtClean="0"/>
              <a:t> </a:t>
            </a:r>
            <a:r>
              <a:rPr lang="ru-RU" dirty="0" err="1" smtClean="0"/>
              <a:t>матір</a:t>
            </a:r>
            <a:r>
              <a:rPr lang="ru-RU" dirty="0" smtClean="0"/>
              <a:t> </a:t>
            </a:r>
            <a:r>
              <a:rPr lang="ru-RU" dirty="0" err="1" smtClean="0"/>
              <a:t>Сильвестра</a:t>
            </a:r>
            <a:r>
              <a:rPr lang="ru-RU" dirty="0" smtClean="0"/>
              <a:t> </a:t>
            </a:r>
            <a:r>
              <a:rPr lang="ru-RU" dirty="0" err="1" smtClean="0"/>
              <a:t>Жаклін</a:t>
            </a:r>
            <a:r>
              <a:rPr lang="ru-RU" dirty="0" smtClean="0"/>
              <a:t> у </a:t>
            </a:r>
            <a:r>
              <a:rPr lang="ru-RU" dirty="0" err="1" smtClean="0"/>
              <a:t>що</a:t>
            </a:r>
            <a:r>
              <a:rPr lang="ru-RU" dirty="0" smtClean="0"/>
              <a:t> б то не стало </a:t>
            </a:r>
            <a:r>
              <a:rPr lang="ru-RU" dirty="0" err="1" smtClean="0"/>
              <a:t>вирішила</a:t>
            </a:r>
            <a:r>
              <a:rPr lang="ru-RU" dirty="0" smtClean="0"/>
              <a:t> </a:t>
            </a:r>
            <a:r>
              <a:rPr lang="ru-RU" dirty="0" err="1" smtClean="0"/>
              <a:t>відшукати</a:t>
            </a:r>
            <a:r>
              <a:rPr lang="ru-RU" dirty="0" smtClean="0"/>
              <a:t> </a:t>
            </a:r>
            <a:r>
              <a:rPr lang="ru-RU" dirty="0" err="1" smtClean="0"/>
              <a:t>родичів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. І </a:t>
            </a:r>
            <a:r>
              <a:rPr lang="ru-RU" dirty="0" err="1" smtClean="0"/>
              <a:t>допоміг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у </a:t>
            </a:r>
            <a:r>
              <a:rPr lang="ru-RU" dirty="0" err="1" smtClean="0"/>
              <a:t>цьому</a:t>
            </a:r>
            <a:r>
              <a:rPr lang="ru-RU" dirty="0" smtClean="0"/>
              <a:t> Михайло </a:t>
            </a:r>
            <a:r>
              <a:rPr lang="ru-RU" dirty="0" err="1" smtClean="0"/>
              <a:t>Горбачов</a:t>
            </a:r>
            <a:r>
              <a:rPr lang="ru-RU" dirty="0" smtClean="0"/>
              <a:t>. Генсек попросив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скласти</a:t>
            </a:r>
            <a:r>
              <a:rPr lang="ru-RU" dirty="0" smtClean="0"/>
              <a:t> для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індивідуальний</a:t>
            </a:r>
            <a:r>
              <a:rPr lang="ru-RU" dirty="0" smtClean="0"/>
              <a:t> гороскоп , вона , </a:t>
            </a:r>
            <a:r>
              <a:rPr lang="ru-RU" dirty="0" err="1" smtClean="0"/>
              <a:t>маючи</a:t>
            </a:r>
            <a:r>
              <a:rPr lang="ru-RU" dirty="0" smtClean="0"/>
              <a:t> </a:t>
            </a:r>
            <a:r>
              <a:rPr lang="ru-RU" dirty="0" err="1" smtClean="0"/>
              <a:t>репутацію</a:t>
            </a:r>
            <a:r>
              <a:rPr lang="ru-RU" dirty="0" smtClean="0"/>
              <a:t> </a:t>
            </a:r>
            <a:r>
              <a:rPr lang="ru-RU" dirty="0" err="1" smtClean="0"/>
              <a:t>хорошого</a:t>
            </a:r>
            <a:r>
              <a:rPr lang="ru-RU" dirty="0" smtClean="0"/>
              <a:t> астролога , </a:t>
            </a:r>
            <a:r>
              <a:rPr lang="ru-RU" dirty="0" err="1" smtClean="0"/>
              <a:t>погодилася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натомість</a:t>
            </a:r>
            <a:r>
              <a:rPr lang="ru-RU" dirty="0" smtClean="0"/>
              <a:t> попросила </a:t>
            </a:r>
            <a:r>
              <a:rPr lang="ru-RU" dirty="0" err="1" smtClean="0"/>
              <a:t>влаштувати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поїздку</a:t>
            </a:r>
            <a:r>
              <a:rPr lang="ru-RU" dirty="0" smtClean="0"/>
              <a:t> на </a:t>
            </a:r>
            <a:r>
              <a:rPr lang="ru-RU" dirty="0" err="1" smtClean="0"/>
              <a:t>батьківщину</a:t>
            </a:r>
            <a:r>
              <a:rPr lang="ru-RU" dirty="0" smtClean="0"/>
              <a:t>.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родич </a:t>
            </a:r>
            <a:r>
              <a:rPr lang="ru-RU" dirty="0" err="1" smtClean="0"/>
              <a:t>сім'ї</a:t>
            </a:r>
            <a:r>
              <a:rPr lang="ru-RU" dirty="0" smtClean="0"/>
              <a:t> Сталлоне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живе</a:t>
            </a:r>
            <a:r>
              <a:rPr lang="ru-RU" dirty="0" smtClean="0"/>
              <a:t> в </a:t>
            </a:r>
            <a:r>
              <a:rPr lang="ru-RU" dirty="0" err="1" smtClean="0"/>
              <a:t>Одесі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успішно</a:t>
            </a:r>
            <a:r>
              <a:rPr lang="ru-RU" dirty="0" smtClean="0"/>
              <a:t> </a:t>
            </a:r>
            <a:r>
              <a:rPr lang="ru-RU" dirty="0" err="1" smtClean="0"/>
              <a:t>займається</a:t>
            </a:r>
            <a:r>
              <a:rPr lang="ru-RU" dirty="0" smtClean="0"/>
              <a:t> </a:t>
            </a:r>
            <a:r>
              <a:rPr lang="ru-RU" dirty="0" err="1" smtClean="0"/>
              <a:t>бізнесом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8434" name="Picture 2" descr="http://nibler.ru/uploads/users/6671/2012-07-06/66letie-prazdnuet-segodnya-sobytiya-novosti_682311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736"/>
            <a:ext cx="3458876" cy="43408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142852"/>
            <a:ext cx="5900750" cy="1011222"/>
          </a:xfrm>
        </p:spPr>
        <p:txBody>
          <a:bodyPr/>
          <a:lstStyle/>
          <a:p>
            <a:r>
              <a:rPr lang="uk-UA" b="1" dirty="0" smtClean="0"/>
              <a:t>Міла </a:t>
            </a:r>
            <a:r>
              <a:rPr lang="uk-UA" b="1" dirty="0" err="1" smtClean="0"/>
              <a:t>Куніс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5715008" cy="592933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маленької</a:t>
            </a:r>
            <a:r>
              <a:rPr lang="ru-RU" dirty="0" smtClean="0"/>
              <a:t> </a:t>
            </a:r>
            <a:r>
              <a:rPr lang="ru-RU" dirty="0" err="1" smtClean="0"/>
              <a:t>єврейської</a:t>
            </a:r>
            <a:r>
              <a:rPr lang="ru-RU" dirty="0" smtClean="0"/>
              <a:t> </a:t>
            </a:r>
            <a:r>
              <a:rPr lang="ru-RU" dirty="0" err="1" smtClean="0"/>
              <a:t>дівчинки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Чернівці</a:t>
            </a:r>
            <a:r>
              <a:rPr lang="ru-RU" dirty="0" smtClean="0"/>
              <a:t> </a:t>
            </a:r>
            <a:r>
              <a:rPr lang="ru-RU" dirty="0" err="1" smtClean="0"/>
              <a:t>Міли</a:t>
            </a:r>
            <a:r>
              <a:rPr lang="ru-RU" dirty="0" smtClean="0"/>
              <a:t> </a:t>
            </a:r>
            <a:r>
              <a:rPr lang="ru-RU" dirty="0" err="1" smtClean="0"/>
              <a:t>Куніс</a:t>
            </a:r>
            <a:r>
              <a:rPr lang="ru-RU" dirty="0" smtClean="0"/>
              <a:t> </a:t>
            </a:r>
            <a:r>
              <a:rPr lang="ru-RU" dirty="0" err="1" smtClean="0"/>
              <a:t>знайома</a:t>
            </a:r>
            <a:r>
              <a:rPr lang="ru-RU" dirty="0" smtClean="0"/>
              <a:t> </a:t>
            </a:r>
            <a:r>
              <a:rPr lang="ru-RU" dirty="0" err="1" smtClean="0"/>
              <a:t>багатьом</a:t>
            </a:r>
            <a:r>
              <a:rPr lang="ru-RU" dirty="0" smtClean="0"/>
              <a:t>. </a:t>
            </a:r>
            <a:r>
              <a:rPr lang="ru-RU" dirty="0" err="1" smtClean="0"/>
              <a:t>Сім'я</a:t>
            </a:r>
            <a:r>
              <a:rPr lang="ru-RU" dirty="0" smtClean="0"/>
              <a:t> </a:t>
            </a:r>
            <a:r>
              <a:rPr lang="ru-RU" dirty="0" err="1" smtClean="0"/>
              <a:t>Мілени</a:t>
            </a:r>
            <a:r>
              <a:rPr lang="ru-RU" dirty="0" smtClean="0"/>
              <a:t> </a:t>
            </a:r>
            <a:r>
              <a:rPr lang="ru-RU" dirty="0" err="1" smtClean="0"/>
              <a:t>Марківни</a:t>
            </a:r>
            <a:r>
              <a:rPr lang="ru-RU" dirty="0" smtClean="0"/>
              <a:t> </a:t>
            </a:r>
            <a:r>
              <a:rPr lang="ru-RU" dirty="0" err="1" smtClean="0"/>
              <a:t>Куніс</a:t>
            </a:r>
            <a:r>
              <a:rPr lang="ru-RU" dirty="0" smtClean="0"/>
              <a:t> </a:t>
            </a:r>
            <a:r>
              <a:rPr lang="ru-RU" dirty="0" err="1" smtClean="0"/>
              <a:t>переїхала</a:t>
            </a:r>
            <a:r>
              <a:rPr lang="ru-RU" dirty="0" smtClean="0"/>
              <a:t> в США в 1991 </a:t>
            </a:r>
            <a:r>
              <a:rPr lang="ru-RU" dirty="0" err="1" smtClean="0"/>
              <a:t>році</a:t>
            </a:r>
            <a:r>
              <a:rPr lang="ru-RU" dirty="0" smtClean="0"/>
              <a:t> в </a:t>
            </a:r>
            <a:r>
              <a:rPr lang="ru-RU" dirty="0" err="1" smtClean="0"/>
              <a:t>пошуках</a:t>
            </a:r>
            <a:r>
              <a:rPr lang="ru-RU" dirty="0" smtClean="0"/>
              <a:t> </a:t>
            </a:r>
            <a:r>
              <a:rPr lang="ru-RU" dirty="0" err="1" smtClean="0"/>
              <a:t>кращого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Отець</a:t>
            </a:r>
            <a:r>
              <a:rPr lang="ru-RU" dirty="0" smtClean="0"/>
              <a:t> Марк , </a:t>
            </a:r>
            <a:r>
              <a:rPr lang="ru-RU" dirty="0" err="1" smtClean="0"/>
              <a:t>інженер</a:t>
            </a:r>
            <a:r>
              <a:rPr lang="ru-RU" dirty="0" smtClean="0"/>
              <a:t>- </a:t>
            </a:r>
            <a:r>
              <a:rPr lang="ru-RU" dirty="0" err="1" smtClean="0"/>
              <a:t>механік</a:t>
            </a:r>
            <a:r>
              <a:rPr lang="ru-RU" dirty="0" smtClean="0"/>
              <a:t> за </a:t>
            </a:r>
            <a:r>
              <a:rPr lang="ru-RU" dirty="0" err="1" smtClean="0"/>
              <a:t>професією</a:t>
            </a:r>
            <a:r>
              <a:rPr lang="ru-RU" dirty="0" smtClean="0"/>
              <a:t> , </a:t>
            </a:r>
            <a:r>
              <a:rPr lang="ru-RU" dirty="0" err="1" smtClean="0"/>
              <a:t>брався</a:t>
            </a:r>
            <a:r>
              <a:rPr lang="ru-RU" dirty="0" smtClean="0"/>
              <a:t> в Штатах за </a:t>
            </a:r>
            <a:r>
              <a:rPr lang="ru-RU" dirty="0" err="1" smtClean="0"/>
              <a:t>будь-яку</a:t>
            </a:r>
            <a:r>
              <a:rPr lang="ru-RU" dirty="0" smtClean="0"/>
              <a:t> роботу: </a:t>
            </a:r>
            <a:r>
              <a:rPr lang="ru-RU" dirty="0" err="1" smtClean="0"/>
              <a:t>розносив</a:t>
            </a:r>
            <a:r>
              <a:rPr lang="ru-RU" dirty="0" smtClean="0"/>
              <a:t> </a:t>
            </a:r>
            <a:r>
              <a:rPr lang="ru-RU" dirty="0" err="1" smtClean="0"/>
              <a:t>піцу</a:t>
            </a:r>
            <a:r>
              <a:rPr lang="ru-RU" dirty="0" smtClean="0"/>
              <a:t> , </a:t>
            </a:r>
            <a:r>
              <a:rPr lang="ru-RU" dirty="0" err="1" smtClean="0"/>
              <a:t>працював</a:t>
            </a:r>
            <a:r>
              <a:rPr lang="ru-RU" dirty="0" smtClean="0"/>
              <a:t> маляром - </a:t>
            </a:r>
            <a:r>
              <a:rPr lang="ru-RU" dirty="0" err="1" smtClean="0"/>
              <a:t>загалом</a:t>
            </a:r>
            <a:r>
              <a:rPr lang="ru-RU" dirty="0" smtClean="0"/>
              <a:t> , </a:t>
            </a:r>
            <a:r>
              <a:rPr lang="ru-RU" dirty="0" err="1" smtClean="0"/>
              <a:t>робив</a:t>
            </a:r>
            <a:r>
              <a:rPr lang="ru-RU" dirty="0" smtClean="0"/>
              <a:t> усе 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сім'я</a:t>
            </a:r>
            <a:r>
              <a:rPr lang="ru-RU" dirty="0" smtClean="0"/>
              <a:t> жила достойно , а 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. Час </a:t>
            </a:r>
            <a:r>
              <a:rPr lang="ru-RU" dirty="0" err="1" smtClean="0"/>
              <a:t>переїзду</a:t>
            </a:r>
            <a:r>
              <a:rPr lang="ru-RU" dirty="0" smtClean="0"/>
              <a:t> в </a:t>
            </a:r>
            <a:r>
              <a:rPr lang="ru-RU" dirty="0" err="1" smtClean="0"/>
              <a:t>іншу</a:t>
            </a:r>
            <a:r>
              <a:rPr lang="ru-RU" dirty="0" smtClean="0"/>
              <a:t> </a:t>
            </a:r>
            <a:r>
              <a:rPr lang="ru-RU" dirty="0" err="1" smtClean="0"/>
              <a:t>країну</a:t>
            </a:r>
            <a:r>
              <a:rPr lang="ru-RU" dirty="0" smtClean="0"/>
              <a:t> </a:t>
            </a:r>
            <a:r>
              <a:rPr lang="ru-RU" dirty="0" err="1" smtClean="0"/>
              <a:t>Міла</a:t>
            </a:r>
            <a:r>
              <a:rPr lang="ru-RU" dirty="0" smtClean="0"/>
              <a:t> до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пір</a:t>
            </a:r>
            <a:r>
              <a:rPr lang="ru-RU" dirty="0" smtClean="0"/>
              <a:t> </a:t>
            </a:r>
            <a:r>
              <a:rPr lang="ru-RU" dirty="0" err="1" smtClean="0"/>
              <a:t>згадує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жахом</a:t>
            </a:r>
            <a:r>
              <a:rPr lang="ru-RU" dirty="0" smtClean="0"/>
              <a:t> : "Я </a:t>
            </a:r>
            <a:r>
              <a:rPr lang="ru-RU" dirty="0" err="1" smtClean="0"/>
              <a:t>щодня</a:t>
            </a:r>
            <a:r>
              <a:rPr lang="ru-RU" dirty="0" smtClean="0"/>
              <a:t> плакала , не </a:t>
            </a:r>
            <a:r>
              <a:rPr lang="ru-RU" dirty="0" err="1" smtClean="0"/>
              <a:t>розуміла</a:t>
            </a:r>
            <a:r>
              <a:rPr lang="ru-RU" dirty="0" smtClean="0"/>
              <a:t> людей , культуру , </a:t>
            </a:r>
            <a:r>
              <a:rPr lang="ru-RU" dirty="0" err="1" smtClean="0"/>
              <a:t>мій</a:t>
            </a:r>
            <a:r>
              <a:rPr lang="ru-RU" dirty="0" smtClean="0"/>
              <a:t> </a:t>
            </a:r>
            <a:r>
              <a:rPr lang="ru-RU" dirty="0" err="1" smtClean="0"/>
              <a:t>англійська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далекий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досконалості</a:t>
            </a:r>
            <a:r>
              <a:rPr lang="ru-RU" dirty="0" smtClean="0"/>
              <a:t> " .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підтягнути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</a:t>
            </a:r>
            <a:r>
              <a:rPr lang="ru-RU" dirty="0" err="1" smtClean="0"/>
              <a:t>дівчинку</a:t>
            </a:r>
            <a:r>
              <a:rPr lang="ru-RU" dirty="0" smtClean="0"/>
              <a:t> записали на </a:t>
            </a:r>
            <a:r>
              <a:rPr lang="ru-RU" dirty="0" err="1" smtClean="0"/>
              <a:t>курси</a:t>
            </a:r>
            <a:r>
              <a:rPr lang="ru-RU" dirty="0" smtClean="0"/>
              <a:t> </a:t>
            </a:r>
            <a:r>
              <a:rPr lang="ru-RU" dirty="0" err="1" smtClean="0"/>
              <a:t>акторської</a:t>
            </a:r>
            <a:r>
              <a:rPr lang="ru-RU" dirty="0" smtClean="0"/>
              <a:t> </a:t>
            </a:r>
            <a:r>
              <a:rPr lang="ru-RU" dirty="0" err="1" smtClean="0"/>
              <a:t>майстерності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стало </a:t>
            </a:r>
            <a:r>
              <a:rPr lang="ru-RU" dirty="0" err="1" smtClean="0"/>
              <a:t>переломним</a:t>
            </a:r>
            <a:r>
              <a:rPr lang="ru-RU" dirty="0" smtClean="0"/>
              <a:t> моментом у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майбутньої</a:t>
            </a:r>
            <a:r>
              <a:rPr lang="ru-RU" dirty="0" smtClean="0"/>
              <a:t> </a:t>
            </a:r>
            <a:r>
              <a:rPr lang="ru-RU" dirty="0" err="1" smtClean="0"/>
              <a:t>зірки</a:t>
            </a:r>
            <a:r>
              <a:rPr lang="ru-RU" dirty="0" smtClean="0"/>
              <a:t> .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Міла</a:t>
            </a:r>
            <a:r>
              <a:rPr lang="ru-RU" dirty="0" smtClean="0"/>
              <a:t> </a:t>
            </a:r>
            <a:r>
              <a:rPr lang="ru-RU" dirty="0" err="1" smtClean="0"/>
              <a:t>Куніс</a:t>
            </a:r>
            <a:r>
              <a:rPr lang="ru-RU" dirty="0" smtClean="0"/>
              <a:t> </a:t>
            </a:r>
            <a:r>
              <a:rPr lang="ru-RU" dirty="0" err="1" smtClean="0"/>
              <a:t>шалено</a:t>
            </a:r>
            <a:r>
              <a:rPr lang="ru-RU" dirty="0" smtClean="0"/>
              <a:t> </a:t>
            </a:r>
            <a:r>
              <a:rPr lang="ru-RU" dirty="0" err="1" smtClean="0"/>
              <a:t>вдячна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батькам за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щасливу</a:t>
            </a:r>
            <a:r>
              <a:rPr lang="ru-RU" dirty="0" smtClean="0"/>
              <a:t> </a:t>
            </a:r>
            <a:r>
              <a:rPr lang="ru-RU" dirty="0" err="1" smtClean="0"/>
              <a:t>путівку</a:t>
            </a:r>
            <a:r>
              <a:rPr lang="ru-RU" dirty="0" smtClean="0"/>
              <a:t> в </a:t>
            </a:r>
            <a:r>
              <a:rPr lang="ru-RU" dirty="0" err="1" smtClean="0"/>
              <a:t>життя</a:t>
            </a:r>
            <a:r>
              <a:rPr lang="ru-RU" dirty="0" smtClean="0"/>
              <a:t> 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чудово</a:t>
            </a:r>
            <a:r>
              <a:rPr lang="ru-RU" dirty="0" smtClean="0"/>
              <a:t> </a:t>
            </a:r>
            <a:r>
              <a:rPr lang="ru-RU" dirty="0" err="1" smtClean="0"/>
              <a:t>пам'ятає</a:t>
            </a:r>
            <a:r>
              <a:rPr lang="ru-RU" dirty="0" smtClean="0"/>
              <a:t> , </a:t>
            </a:r>
            <a:r>
              <a:rPr lang="ru-RU" dirty="0" err="1" smtClean="0"/>
              <a:t>звідки</a:t>
            </a:r>
            <a:r>
              <a:rPr lang="ru-RU" dirty="0" smtClean="0"/>
              <a:t> вона родом.</a:t>
            </a:r>
            <a:endParaRPr lang="ru-RU" dirty="0"/>
          </a:p>
        </p:txBody>
      </p:sp>
      <p:sp>
        <p:nvSpPr>
          <p:cNvPr id="19458" name="AutoShape 2" descr="data:image/jpeg;base64,/9j/4AAQSkZJRgABAQAAAQABAAD/2wCEAAkGBhQSERQUExQWFBQWFxcaGBcXFRcXFBwYFRUXGBcYFBcYHCYeFxkjGhgXHy8gJCcpLCwsFx4xNTAqNSYrLCkBCQoKDgwOGg8PFykcHCQsLCwsKSwsLCkpKSkpKSkpKSksKSkpLCwsLCwsKSksKSwpKSwsKSwsLCksKSwsLCwpLP/AABEIARMAtwMBIgACEQEDEQH/xAAcAAABBQEBAQAAAAAAAAAAAAAAAwQFBgcBAgj/xABEEAABAwEDCQQGCAUEAgMAAAABAAIRAwQhMQUGEkFRYXGRoSKBscEHEzLR4fAjQlJicoKS8SQzorLCFjRTdBRDZLPS/8QAGgEAAgMBAQAAAAAAAAAAAAAAAAMBAgQFBv/EACcRAAICAwACAQQCAwEAAAAAAAABAhEDITESQQQTIjJRYXEVobEU/9oADAMBAAIRAxEAPwDbEIQrFAQhCAOriEIAEEoUZlvLtGy0nVa7wxjcSduprQL3OOoC9AEg5yicpZy2egYqVmB32Zl/6RJWPZ1+la0WsllnLrPQwxiq8fecPZG5t+/UqbTtBbg437SVJambrafShYmP0fWOnb6t8CZ3KTyNnzZLQIbWaHTGi86LuIBxC+dS8EzshIU6sk4xdHjfzQFH1cys12BB3g+YXouXy/Z7fXZfSrVWbm1XtF+NwMKz5v8ApetlncG2j+IZN4fDagBj2KgEHXc4GdoQFM30FelB5sZ00LbS9ZRdhc5jrqjTscPMSDqKmwoIOoQhBAIQhAAuri6gAQhCAPKEIQAIQhAAhCjc4Mu07JQfWqHstFw1ucfZaN5PJADLPDO6jYKOnUMudIYwe04gf0jaTgvn/OHOSvb63rKzrgewxv8ALpjYwHE7XG87hcOZby5VyhaXVapxwAPZa0G5rdwnmZxKZ1IB0W95RYxR9sTqVYw56rtiY1LRtv6cktaHwMPnaSo95LrygB7RtAIif39ya1ax0ivFB/aAhOcrUYc04S1p7yL7vnWgD3QqkfupClX0hDxPd8woai5PKTo7sUElgyPlKtYqza1nMFuLfqubiWu+6fiLxd9B5sZx07bZ2VqWBuc0+0x49pjhtHIiCLivnKyWm6D3fO1WnMrOM2C0tcSfUVSG1RqE+zUjdrOydyiyGrN7QvFOoCJC9qRYIQuoAEIQgAQhCAPKELqAOIQhAAsM9MedHrrSLMx3YpXGDcXn2j3ezug7VsecGUxZ7NVqnFrTH4jc0cyF82Um+srOqOvxM69pPEziobpF4K2eSz1TNH6x6DUPnW5eDTAafmUB2m+TgPkd3uXq1GR05/IVUNZF1Kekdq9ULE55hrJjr3bFLZDyKaryDumNmwfOorR8kZusYBDUrJm8dIdi+O5bZmLM2qp+o4EbB0T3KGblSo1lxBaIvG8+S12nYhsSNWwDYkPPI0r48TFa+bz2GHDgR57ElTpEGDiFqOWsjh7TAv6cFn1qspp1NB4N/sk/28rwnYs3lp9EZsHhtcG1G434avcpSgRGibwRd3pJ9llvEY716s4kDb5/v4p1mejafRplw1rMKbjL6PYN95aPYJ7rp2tKuYWLZhZT9TaqZ+rVGg7ji0nvEfmWzsKsnaFSVM9oQhSUOoXF1AAhCEAQzs6aOrTP5feV1mc9E4lzeLT5SqehU8ji/wDuy/waBZrayp7Dg7gb+8YpdZyx5BkEg7QYPNWDJGcpubWMjU/Z+LaN6lM14fmxm6mq/wCEL6Y8r+qsjGDGo43bQ0Qerm8ljwboUTtMDnh0v71ePTJb9O2UqcghtMHvc5wnp0VDtjr2NOEkn54BVl060OHKdKB48APiU4ZTvkjAdTgPBDWyb/kY+B6J1YqOnA1vd/cb+kKkmOgrLZmZkeGBxF7r/d871d6NnEJpkqyaDAI1KRbcsfXbN/FSD1C8VKCXC48KaItkfXsYKpudmb4qsMCHD2TrB1HuKvbmlR9vsshVenaGLapmQ2W0aQAdcb2kbHAnzDh3pZgvI2wR8O+OS7nJY/U2m7B944gjyjqvVV0NB48hgtsZeSs5so+LaFLJaIkAwWu7PEGR4A963zN3KQr2enUH1mg9F860a8Vdxv7xs6LYPRXlCaT6ZN7Xm7kf8gO5MXRE1ovyEShXEgurkolAHULkoQBnK4tCs9lYwQxoaNw8dqbZQyRTqgyAHanAX9+0Knicp/AdalsosIqugJW0UCx7mHFpIPzsTO3VIaeHz5qrOclujOsvWsvtRLr9HRaBubcBwvPJRgE1BOEeP7p5lO+q4nCfBvxJSNnb9I6dV3K//EKD1uJVBI9VTDHHWbh3kDwvUnkZzhVp6LNM3wJjdeVF2s3taMRfymOq81sovpOJaYE3HcLlE1aH49PZp785KtL2qFwxgz1iOqeZPz5stSA53qzscPMXLKv9bkn2ieZPcBKWo5WZWfoVBov0iIILXyDBEG+QdW5K+m0tj/qRb0zbWWpjhLXBwOBBkLvrRF6qOatD1fYEkYzq+GpT2VKmgydyQ5DlEY5Yz1oUDo3ufsHK8lV60ZzWmvOg0UWfacRfwnyBUdlms2mdLRJqPJgNbpVDiTogCboMn3KsW7K5u7FTtCW6PaJvIMgElplpuIGCbGPkhUpqLHGdrKuixzqraga6ZB7QmRHC9eGulg7h3EKs2q2Gprv2HG7cpuz2iaAP3b+IHwT4x8VTM+SSk7QzNoiqw7SOoC070a27QtbmzdUZI/ExwmOIM9yye31Ic0/hPdCuWRsoeqtFnq7HgHg8QejiVexTVn0PprzKRslTSY07glk0zguri6gAXVxCAIb/AFZQ2u/SUf6to/fP5R71SQgOVPI4X+Qy/wAEzlm3Mq1dNgIkAGQAZE79kKEyo6GH5ui9LCqmGXqn0TvwnxCpITCTyZbfWzOq1bSqOn7Z/uhKWYRUd87So+zO+lG8g9SpOgO07hPKPeoPWJUIVv5pP2QTyw6wrbYs1KdegGvE9kCdfPvVKFbXjpPA7rifnctQzaf9E3ekZpVVGz48U7sqIzFq0gWMdDNKYLQe8GJF2+FJWDN15Y+k/Sc17tIy1sl32nOeC4mb+Mk4rRG0LsF6ZZ4xVPqSYz6UP0QuRsmGjotlzgMC4gugCBJAE3KRyvT0qZCG1JfAS9sp6Tbkvoyq0Vt2QBDqjNJlV2L21KgMCYumBEm7C/BVW05l1dIljnNmcHXwZ1xOFy0nJwBb0S3/AI8K6nJIr9OF7RmlkzAZRpuc6C/Gdd+OKpdkOjRjYSOQcD4LZstuhp4FYsP5d2v1h5zHimYptt2JzwUUqI+2mSJ2N8Faag+jb+T+2AqvXbLtx8rlbLR/L1XAe9P9GP2bvmjbvW2Wk7axp5i/qptUj0WWrSsjBs029weY6K7py4Z2qYLq4uqSAQhCAIYZrUPsu/WV6GbFn+wf1v8AemlhzupkRVBY7aAS08IvCeuzjs4E+sngHe5V0Yov40la8f8ARwZuWf8A4x+p3vVU9ItloU7FXNNrQ9oaLiSQXOAE37wpPKmdxMtogt++6J/KNXE8ln+d1Q+oN/tObM3zEuv4kKG0isM+F5VCEV/ZR7NT+kadpPTBObQY0+Ec4SdivAJ2zzCUtggxtP8Abf59Eo7QyouBrBpgQHcyFoOa1s0QwHd5LMA53rqZbq0nHX2A0moTu9WHE7gtJyVRlojGPOVnzLVmz473RobLQEnarVIhqibNVJYD83KQs7hG9IUrNDSWyPdlF1N3ZpOcZgxGvXeQvdfOJzgQxku4YcSnlW0NYQXEDiU1qW+kLi5oJMiL5nXdqU0y6V+jmTarvacNEnUpCrbU1ba2Rc4EcUyr1pN2ChukQlb2ROd+U9Gm6/UfBZVVJYAPssaOcEq952Eljt8DmQPNZ/lR97td5P8AiPBaMC1Zk+S90J2Fmk9oOz/IeUq0Vr2HbHfgCqxkc/SDh0VqfgN48oWn0YvZo3oktM0I2PI5yfNaWsd9Dtr/AJzNYc13Ps/49VsITI8Ez6dXUIVigIQhAGXLpK4iEo8ieXKCzt/2/AjqCPNT7aDnmGguO4Enom2dub9Rtke54DbhDZBOI7goas3fBxyeWMktGd5PHl/b8V4ygZO+AO84payAA7iW37oI9yRqAucTuHMj9lDPVorOVhLydWrwWg5jZY9bRaJ7TOye7A94VCt1C4OwkHofj0Xc28pOo1g5pxMEajxVJx8ol4T8J2bxYKwvG2/muWrJOl2g97HbWu8QobI2Vm1BIMEajirPRdIu1rDxnSv9FcfkQk9qu7vLepIXh+bjKYl1UycIInugKyV8k+s3JozNoNM3DgIV1L+DSs2qsibNkJmkHEvcBqLjHfESpCoQ1phPXWQNCgcrZRawEkgACSSqNuTEyl7ZA5y2j2RvnkD7ws+t773fijl8VYbTlQ1tN5BDQYbOJABcTGqYhVi1CdAbTPQlbccaVHMzSt2O8iN+kO5vmrWPYG/3fHoq3kRvbedzfE+5WOieyzuB/q+CcZya9Flo0bY8anUzzY8QPELdKZkDgsCzGfoZRYPtCoObNLyPJbzZDLG8FaHBeTouhCFcWC6uLqAGlSw03e0xh4tB8l4bkuiMKVP9DfcnS4oK+K/R5DAMABuAhVfP2npWVwPzcR5hWkqr58CaRbrLHdHU/f1QXj0xOgLjuHgUk4w1xPH3cr+iUP1wcQRI3Ft/geaStbuyN4nmbukLPZrobWqw6VnaYwLp77+eCq7Oyd4I6GFdbM6A9p1Fp/VLSe7yVRt1HRqOby71MSrNIyPQD6THCQ7U4Y/HgpqyZZfRuqDs6njD8w+r4b1AZm1dKg35+firMWArBN0zp49xRMUs46ZE6QhIuzibtChK+QKb/qwTraS095aQkW5p0gbw5241HuHeC5UtDeDnK+dzR2Kc1KhFzW3nidg3lVS3Un1O1WM6wweyDtP2j03a1aG5Pp0wQxjWDY0AeChMqNv3Yd6ZB/oTkKxajFOPtSf1PA8JUNXg1Gd/IdkeCnsuXGBqiOAaY6uHJQIP0rdgA8Z8Fuic+ZL5KZoveNmiN1xcfCeSl6X8vXM9ARPio3JoBfU3CmO/t+4KVoN7LhrDj/iLuSuLZI5CeGWyz1NWkQSfvAieTit4yeewPnWvnuzNlmOBZfxplviOi2nMDLf/AJVjpvPtxDxse253W/vRB+iuRassqEITRIIQuoASQk7TamU2lz3NY0YucQ0cyqLnF6XrPRltnabQ8fWB0aI/PeXflGrEIogvhKoefGeFCidBrm1KgGiWBwJE39uPZvAxvuWT5zekS1WokVKzg3/jpEspcCAZfdjpEjgoWzvgRta2Buu8iRzVZSrg2MP2S9SrAc7W49Ju8Emy8tbfqHIQOo6pGpVwjUTzAv6pawzMReAw/wBQw6LMjULaBD/xCOvwVcyxQirO3zu8QVabUYjG589xu1fN6gM5bqjdkQfLzUrpD4WPMKrLC3YT5K+WezSs5zCtzA8tc4Al1wJAN4F4nvHeFqdkoLHmX3GzFL7Tos0IdZ9ae06C8VqcJXiO8iGtNOblVsskB3U9ysmWLfToML6j2tGqTHxVJyjbPWN0gCNI3SIJGAJGqTB7k3HF3YnJJcIPLb5cJuPPEyfJRVmvrAcejcE9yk+am2E2yIA6vOrtGOJIA5FbomGRJZLfL6g26PQnVzUrZne2fvE+CjMktGnUO4R3OE/3KVps7FQ77uEj9lL4QhxYzDHj7v8AbUPvKsHouziFCu6mT2KpkSYAqXD9LxduIaq7Z3dl28OHOozyKrVgyk5sXTjcdu46lVdsmXKPrJj5EhelkeZ3pcDIp2sO0bgKgExgO1rI2larYbdTrMFSk9r2Owc0gtPAhaE7MrVDhCEKSphvpcsNSo9lqJcWCGFhdLGH6rmzgXG4nborM7XVJuFw1ncvoDOXJoq2aox2BaR36j3G9YDWokEBwiBLhv1BJhkclRrnjUdrg3psEFxwF/u5mEtZXkPJOJu3AavJIzc3Ye0eH1R4nkuip1jmcUMhD9r4u3O8lIZGM1XjWBHKT5JhRdD+DZ5D9k6yDSPrXON0uI8jHD3JPsd6Ji3OGg/e+7ui/vv5KsZ0P7cfdaVMW6v7TfveZ8wFA5w31nbmtB46IVkUY1yewOqgOAIcNfCVebBYNAD1VavSjU2q7Rw1NJI6KjWIXtOsOb1gea0GhcO5EnReEUxwLdbB7Ntq/mp0XeLE2tOUbY6Q+2VCPuspMPNrAQl9JNH380uxvgiNq2EAgmXvJgF7i506pLl6rVJdOpojjEif7jyS1sOifvEGNw1mNuKa1D2RAiZ8PCIHAb0XZVquEHbqsB7tnZHHA9T0S2a9KXHgB+o3JtlcQ1jNpLjOOwc70+zcbE3X9k92jpA8inehLVsWsRivUGrRB5vH/wCQVK1TFEbz5fuorJhmtUOqWx3QVI20xSYPwz3taob2TFaHNO5jnXYnxbjyVOeQHxqk8VaX1h6t413xxk+5VSsO2fnh4qYETJnJFI1K1FgFzqjJG4Ok9JWxWaxus1QVKLtAOI0o9kzhpNwcNRm/XIhZf6Pmh1ts5+z6x3cGaM773rZxTmJ+fkKmWTTVFsUU07LRk+3tqt2O+s3YfchVOlUcyCHEEXTN/euKyzr2Ll8Z3oe5VbNMj5uM+S+eMuT/AOTWb9p13e4g93uX0RaXXLD88bAKeUNGPqgjgdIz4hLxupD8kbiVi1G+PmJuXik0kzsk+Q8UVPbM7SnNWGs133C+8wJN+oYJvoQL2Nolzjs9wgcu5SOTR2t7pd3HSIUXZZLS52EQANk4N3qSstWNN5EQ0QOPZHmFRl0JPqTaI1aTvA3c4UFbK2m+o7a4x3XDoFJVa+iatS/siG/jePK5RTKfZG/9lKIfRxYKUzuLfELRhRuHBUjI1l0tHfUaOsrQGUjCqxsNDB9NN3vDYnlvUhaaYHzioq1HQEn2zgNg3qoxsaVWy689p2MamjUuVmdwFwHz3J7ZrJojSfib/cE0qdudgN/HZ870Iqyr5aP0p4C7y4Qn2Sn6LHO3TyAPgCo/KrSapOoyOWHgnD36NB20jxhvv5JzEJ3bHmShDXnXcOQ+ITjKlbt0m954AwmmT6mi07yPAHxASdtq/wAQR9loHIOJS/Zf0SIdNP8AMR0PvUDbhGj94Qfyz5RyU5YmhzS2ZLQT4RHIhRtvoyANh8cPnerQ6RLaLl6JrEHWmo4/+uk0DjVcT4MHNaqXrOvRMwCnXf8AWc5jTway7qSr7pJGWX3GjFH7T2hJaSFnsd4khaIIG4rF8+q5dlCufsNYwX6oaT1c5bJVrADx2LC866hq2uuacvBfqwwAv5Y7lpx7ZnyaRXwe1OJEnd83qRr2UQ11Q9kC5oPbc43ngMb9ybWYNpmJFSocTjTaAf6zJ4JV1QOfLpc7C/rAWhmZC7XF+iAIkiAMAACGgbhKVtVa5lNl+t2+LgEnSm8m4YAReb9S8PqBkgH6Tdg2dXGOXeqFiOyrWgimDheTtecT3LjhEbA0lNKjtJ87+qeVcOJ6C/xhWqiqZZs3bPfR/ESe5hHjCugcByVazbpgmnuY497nNjzVnbSCWxyIu01XvkMGiPtG89wTWlkyDpOknqd59ynTSBTe0WQu13bveoZdEHbKhedBn5iMBPiV6rWYMpho1eV5n51qVFiDRAEBR+WuzRe7dHO7zRHbIlwpVpjszrMnzlNcpVLo1XdPinFodeN3icEjaqUsDt56ge5aJ/kZYfiSGT2A6IOsg9b1Hl+k+o4/WPj+6c2evotYdboA74J6SmtQw47z8UtLYxnuz5Q9XaGmbhDXbIcRPI3/AJU/trYnifn+lVxxnvme+VYaNXTogm8xfxbBPgVZqqKxfS7ejSvBqN1ENI43g+Sv3rVmno+B9bM4NdPA6/BXWrbodCxZnUjfgVxJPTvXU0o1pCFnNFEbnPlR5YWtaWtOs4m/UB5rK87aVVha0mGvEw24XbYxu2rast2LTaem5Zh6QLJDaLo1aPeQcN8g9FpwyqVGbLBOFlHsdSDdd4/BSlGzEdo3e6/x8io+zUdEibuO46hrTurbTxGDZ8eK2swIVtdv0RDZnbr/AC7CdqZirDC46zAHH2iNuyU20S92MDWdg3b0na68mBcBcBuCEiGz1Zmy4AKVtNOHtGzHnf4KPyYYcCdt3cnduqH1kDcofSy4XLNB8tJ2Q3xPmOSswqKpZlV/5jdhaR3iPJWzSSp6Y6G0emvXolFNFVVJOOvVdzyqaNCNbnNHK/yU+HKp561L6TfxO8APNMx7kimR1FlUNRPKdHSolusQeTiD0vTd1NK2GuA6DrF+8/HBPyR1ZnhLY3ygyHUo1AdQm1rqfSEcesqQt1LfiLt4OHzvUXbHTVJ4eCXEZIRbgNymsjmWRvI54+KiHjV87VKZDMMP4gfLzUy4RHpe/RyBo1icRoRwc09Oz0T8VvW1CQbtXAa+9VjN6rUYy2OptJ0WUGucMGaTqo0jwE/spzI9pEBYs0XdnRwSVUWywsuXUjZbWIQsxqonrfTkLNs/rN/DOGxzXDjpX9CVpNtqKjZ6smz1fwnomx1NMzv8GjLGmS3iR/T8E3tD4IGrX5pWyXuHEeK8ZQpXjeum0cu7GtSpdAuCRKVqC9JIKsXoa9w6p9QAcBOI3+SRydSlxO7zUrRpaIU+Nuw8qVErmnU0a8faYf6SCOhKuRKo2S36NekfvAfqBb5q8VSk51THYHodUQvFRL2UdlNjikjkACpmcr9K0EfZaB3nteYV4YFn1uqaVWo7a93IGB0AT8Cticz1QzqMTC0CFJuUbbXgArVLhlQ2q5QkAfI4ePekqjtN2luHCcE3iSnAIbdr1pFVwb/Z0U+5TGTWQzv8FDNMlTFKr2QMAL+JRJaJi1Zs3o0szDYAdATUfVD7va0ajqY0to0QB3KBzpzVfYaksBNFx7Jx0Z+q4+B1q2+iql/AWYR/ynGf/dUMq7ZQsDazCx4BBBEHC/UVaUFJUyscrhKzE7Fb11OM7M2HWKpLZNJx7JOIP2XHXuOsbwhYJYmnR1oZlKNltt1RU3OZ80nja13grblA4qk5w1LilJfcS/xM0svtJS2MN2zzXhlKH33Dr+yePaCNq69Wji3TIZpm7Wh9IhLVKIDpCdUrx4cVWi9ncksiSpKEjZ2QEtKYuC3thOsYi8cReFemV9JrXbQDzCosq2ZBfpUmbhH6bvJIzrSY/A9ssVnf2U1dil2C5NqpWU1IWqPhjjsaTyCzluAlXXLNoDbNVvglpHe7s+apUrVg4zLne0ceblFWqzkzN5UocEwtDoTmrEp0Mm0o4rw1wGqTqXqq9INxUUSOqLb1IUTyCZ2dqegQEBZvfolpaOT7JjfTc6/a57nHqSr4qV6MKcWCxj/47T+oT5q6IFsa5SyZTrsLKjQ5pi4iRcZ8UJ2hFEqTXGZxbnzKpOcQuKu2UCqVl28rlQWzuT4Z5bR2vnFL0/ZCTyi2HOH3j4r1ZnS1dWPDiyWxpaBeu0ii0rxSKkESlnSxTeg65LyrEAFZs0qnZcLrndCAfGVWSVMZrWiKzmz7TQf0kg/3BLyq4jMbqRd6bbk2r00rTqXLwViZtRW846sUtHa5vQz5KuwpnOup22N4k9APNQsrZhVRMeV3I8VTcoy0FSFZ6jbQUxikNKhRSC8vKUohVLD6zBOHlJUBAXqUEH0Z6Of9lZP+rR/+tityqHo1dNhsn/WpdGtCt6kowQhCCDNsoG5UzLOJQhcmPTvS/Eo+Xh9K/wDJ1psJTayYIQurHhx8nRO0hN6aEKSqH1Ep40oQrEHpyd5CP8Uzg4dAhCrP8WTDqL01e2oQuedApOcv+5P4R4lRtTyQhb4fijBP8mNK6YVUIUshDVL0FxCCSRZggLiFBB9EejD/AGNk/wCuzwCuaEKSjBCEII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0" name="AutoShape 4" descr="data:image/jpeg;base64,/9j/4AAQSkZJRgABAQAAAQABAAD/2wCEAAkGBxQTEhUUEhQUFhQXGRcYGBgYFxQXFxcYGBYXFxUXFxcYHCggHRolHBgXITEhJSkrLi4uFx8zODMsNygtLisBCgoKDg0OGxAQGiwkICQsLCwsLCwsLCwsLCwsLCwsLCwsLCwsLCwsLCwsLCwsLCwsLCwsLCwsLCwsLCwsLCwsLP/AABEIAQUAwQMBIgACEQEDEQH/xAAcAAAABwEBAAAAAAAAAAAAAAAAAQIDBAUGBwj/xAA+EAABAwIDBQUGBQQBBAMBAAABAAIRAyEEBTESQVFhcQYigZGhEzKxwdHwByNCUuEUYoLxkkNyssIzY6IX/8QAGQEAAwEBAQAAAAAAAAAAAAAAAQIDAAQF/8QAIREAAgIDAQADAQEBAAAAAAAAAAECEQMhMRIiQVETBDL/2gAMAwEAAhEDEQA/AOJpYSCloMAaS5EXowUAjSCBQTGHqmregTSn/wBOSxjuUeSglYCEgKxwmd4inTNKlWqMYTtEMcWyeJIuoNMSVMYOQnksEM5hiHjZNWs4HUF7jMaSZuovtHNkXHESeqn7R8Ul1bjsz92WMXXZTtdVwlT2haKndDQ17nANAiIjp6lbb/8ArVR0E045B1vDQnzC5JVcCeCfpsMWMjktZjteS/iqxxDa7S2TG0BbqdSulZVmNOuzapuDhxBHyXlamwlsiTx4qz7O9p8RgqjalF0j9TTOy4bwRu0W9MPk9TsToVH2V7QUsbQbWpGxsRva7e08wrwJhQwlIkaBgIkaJYwSItSiiRMI9mOAQS0FrMeJig5yIoilCAFGCkhGAsYBQQKAWMSX1u41oPFRwgSpeDwu1c6DX6LGCwo4BS7DRG5sWtPoBwSI/wBoBQVU+aggEmFYbH2ErCsh4MXnhK3DFbiBBjhY9UrDVS0yErFMIcSRqZR0AHaWK1motaFYOjc47xofqlbI4CdY6akfP+FHwQAMHT9Q4cHDkp+LolkGxG8c7/EfDkgE1P4Y9pRgsR3j+RVIFQSSGnQVIHhPJehqNQEAgyDcEXBG4gryFi5Dtph59Rz5zPVdx/BHtScRh3YapO3QjZnfTJsP8TI6QimBo6iEYRApQTCgRFGiWMEgggsYJBGgiY8SIijhEQlCEEuEmEpAZISgjQY2SiKLpU5VqDDbffF3yHVRcIyXCP8AQ/lSKpk8hp4afNAIkBT8Dlz6joa2fglZRgTVcGjeV0vKsubSaGtA+p4qGXL50i+LF62zOZf2Pn3z4fwrql2NpAaD7+C0tCmpjKC53OT+zqWOK+jEYvsSx2iyucdk/ZXFjy0XaBh1AzfKg9pkIqc0bxBnEMXQLQHdPXf0VkGNfTbrBEa6ReORGo6FT8zwHs3lh90z/r75qpy95aCzhDhz2bOHlK6ccrRyZI0yvNIg34wfr4rU/hlj3UMwa0f9RpAjUlo2wDzLWvb/AJKvOHHtBOjrGNx1b8PVO4an7HEUKgJGxUp3H7C4Ak9ASPApyfT05QqBwDhobjonwqLsjidvDtvOzLfI2HXRXqoTAiRoLGCRI0FjBIkcILGPEwKBSxTSthajaGUpqcbTS6jQAg0MpEZ6DSklG1ABZ4d2yw8XfcoBm4dPqfkkUDIncLD6qThRLwOHzKAyNn2QwgALjqVtcPTWOyDHU2tG08CJtv1Wry/NaLzAqNngbH1XBO3JnowpRRdYRWtEABQMHSk2VqynCMEwTaFtahVbZAJRbO9OTOZducJEuA907XkZPpPmsNR/+Rw4H5OHxhda7WYUQZuCP9/NcqazYrn/ALXH/i6fgE2F/QM6VJj1F0h37hBHUQ6eht5J3EAObtbjY8gQBMcYieqisOy51tJB/wAT9+Sk0wPZvH3+4EdJ9AuhnKjrn4S5kamHqNe4F7Km4i8saJ8SD4roTSvPPYnOv6TFteTFKrDKnK/dd4GfMr0BhXyPu/AowdoE1TH0EEE4gSCCCxgkEaCxjxRTKeamWthG6oigMFV10KxsE3UciLkGwoSl0m3TaW02ShQ/7QkgDop+BqbL/vWCPkqukbqTQMvHWPT6oPg0enRsge1rG2Gl7DerXFNwtQAOLWvvBaQDbWyxmY4Ouyn+WTsExO+OSj08EzabBqOnUOc5pJvOlvLcuWML3Z2TyUq8msw+ZYjDmaVQVWcjNuYP1W1yPPnVWS5uy7RYrF5JsUaVWgT7UDvsG08W4O0DgNWzBk6FW+Q13bQm0wd4+KXKnEbE1JG0dXIWdzntQ+m4sosLncd2n3qVdZq+KYjWFgcY6q4VCw02hknvkEuggHZpzJ33NrWBSxTbGk0lbFZhUxWIH5tQU2wbCJ9J+KymKZsvAmYbVAJ1tAEo69SvULyKg7oP6AG2PLQX1I8ExUrEsa52vsnE/wCQI+nkrwi1s58k01SHWDvE/wBw8nAt06hOCpstcNSD8LeokJqgZLmjXd1B2vmhnIgyN8nwJ+QKsyCRJyGrNanpAe0d6IIB3yY3D0XpLA1Q5wLSC1zAR5/C/ovKuFcQYO8CPh8vRd6/CrMHVaLtoyA4ACLtkXEzOztaDdHkIPdBmtWdACCAQVSQESNEsYCCCCxjxbgoNinMTgCLhQmOgyFaUMxEQUU19gaf0Vb2wihW7wx/VQ6uG2eiDQUyGlNSXFS8JTsSUrGQimyBfWUvBiajeoHmQkPUnJROIpcA4E+F/kllxlIraO2YPBNqMDSBol4fs3sHuuIG6wMdJCZyjE2C0mFO1F1wRZ6UlRVjA7F5JjTgPAWVZh2RUnmtTmrGspuk3hZPKZfUk8bBZ2CP6aXFmWtUfHZftNEH6HwU7FYY7ExEKbhmh1MBFXYsqOY5x2caWkim0F2sEgHmQNVi8/IY5rBup7P/AOh/K69nbdlrhwJ9JXFc9r7dWR+0BVxSbeyWaKSTRKy6pNSeN/EKxztkBrhpYX8RflEeaz+EeZB8fr9fBaQuFSmWHUiWnpcffRXOUoW+8N3Ndz/CrHUzRNNtngbThBl2y4EOnz8iuG1HAi9jdp5EaE+o8Fpux2fnDVaVSTDSWvaNSxw2X9Itrb3TwWTp2GStHpdqNM4SsHta9plrgCDxBEhPKxACJGiWMBEjQWMeISUJRSjQCKa+E4+u4iJsmU6xkrGEBtk819oRVaJbqip0iQSBYJRkE90q47OYQl23wsPn981UupEGN603ZR4LI3gqeR/HRXEvns2mS1t3BbHL68XWGwhhw5q8bi9nXRcP3o9G7Rb5vUNRhaNSNVmKGBxYcDTgxqIINuBmNFOb2lpHRwT+E7SMaTOh3iD5iU2zRi3xEktxdRrQS2mDrN3EeFh5rR4eGMA1gATx5qhodoGOjUgb/opTs4pOEBw0NputwEotdRW9ocT3Kh5OPoVxPEG46Quo55XPs3De7aHmuYVRLbakxHqFTASz8QuiYN99+hkg/NShiYbAPebcH1+qi027TY3g/H/QHikbUWdYhdDOUOu+SXDfc9UrD4qIIs4XvobRHyUZ4gxuRMaDAJi+qNCtnpj8I85/qMENJpnZ5jrzNz4rcLln4A0njCYjaBj20AwRMU27QvqATrzXUwqrhF9AiRokQBIIpQWMeIkEEYKARUIByURaUGNJsEAj2Hpl51U3KAJc3dY9bwfiEioBTpwPfdryHDqfvVN5YdmoPu2vySS4x49Hcy98kaaeX+0nKcX7KryOvyT2Np2H9w+n8KFiWgGR97voljTjQ0rTtHQ8PXBAIKvsNWBADlz7K8W5gB1b6j+Fqsvx7XAXXJKNHdCVomYzK6TnbRY0njoT4hKwWEwYtVpwehPmrrLmNcJKuaeV0SJIv5LRkyin5M0cuwzyPZUoA3yWzzgFWVDAsYw7LWt6CJ5k6lW7sBTb7ohV+YVAxpnghJsDlZk86rCZ3CfiubvIL3bJsS4Dz/0rjtdnJcNin7snad46BZqg07l0YoVGzly5LlSJYThG11+KTQkkAi5Vs3JHubtN2bXgEybT00TN0JVoqPYEDTX0gqxyjKnVajKdMbT6hDG/tkkRPIe8eQT+W5Man6tNRHNdG/DzCMoVmOcLgFofuLol1t3cLo47J42KlboWUaVnVuzeTMweGp4endtMQSdXON3OPMkk+KtAkM0slhdBzBpqo9Oph4WRhMlEj2kSIDxgMM7glNwrldezQ9mm8IX2yqpYU705RpwbblLxJiw1OiTQbcDX5nfPL6KUkkysXaI+Kox3nG/D4p/LocQBr3p4aJrNrW+4UjIGbLmE/qd6ASfopv8A5HXSY6lNFr9TOz56n0jxVHjhFuHzWuwNMGiR/cHR5/Ueay+Zsgn73/RJj6UnwtMlfLQrF9At71Mwd4/SfoVUZKbLQsdZRnqR0Y9xJWVdpvZ2qjZ5nTz0Wkp9raZb748wsmyhKU3s+03LG+QlTbj9lkpGpqdtaLRd4kbhc+QWYzjNK+KBcJp0eH63j5BWGF7OtEO2Q3kBqpOKw+y0zAASe0nobza2YLH4F1SGMFmj/Fo4kqFUpEEU2QTpPEz8Pvpa59i4Ps22bqWjU83Hpu5qvwb4JdvAnpub6kLshaicM6ch/Cs75jQd0eFgfSVpsLidix3iWnmPuVncAJIbu1J+/JWmbgim12hm2oiBa/RI+jItspzRjaj3bALj77JgGJG03qDfmtLQrUqjD7FxBEHZMBwIMiY1Hwmd8Hl+Kl+zVZYnUNtsvjUcJF/NTaGLqDZJDtoXBaId/PRF6BVno/snj/a4emSZdsiTxIsbbrgjwV7C8/dn+2NXDOD2QQfeaZDH+H6H28ea6/2W7Y4bGt/Lds1N9N1nA744+CvDInohPG1s0abKcKbhVRIb2EEuEETHl0YE8EP6A8FsTgQNyj1W0wNfQprEowmIoRVM/oYXeYsq7AVO94XK0PaBp2xUAhpaWO3mDofA7+aymHLptu8goyLRH8Y3aeAfsJTcRLhGjbD5lR60zzOvRHTddK+DrpocJUMRx+Cqcxu4DmrGg8tp7Z391vlc/e8qNRo7bgTy9Sop1srV6JmEwZAtu0Vzl1AuspmXYHutngPVTThNh44Fc0pWdcY0OYXK43qzoYMDiSn6VA2Sn93WAN5Kk3ZUDqYgk6Df8uiyPabOBTB2bu0aNwO9x4q1zzPKbRZ08gPiub5riS9xJ+5VMWP09k8k/MSG+sZJJkmSSb3Kdoe4b6kDwAJPyUOpKlUbtjx9F3taOGPSdg8Y2k3agucdG/8As7kmMZmdSs4F5AA0AEAcrfNRWOAdff8Ax/KuMNkjnDbZcb43dBr4JNRDtjuUUnjvAyx1nQZIv3XATqDfpI3q/wADVpuJFQbFTcYLg4cQRePqq6jgmhosNvpPjBvv3QVFJIcGulp1aZlp6EyfVJONofHKmaDO8vOyKjGEkCS5unR1rFPdk8C94FWmA5vtAHNsSDvcN7SIGmolaHsXVFam9p94NvuJsWkx5T0Kruw2I/p8wfS0pVXkCbQSCW/GPJc6bR0NJ7OkZRnz2EMqzs6Sd3CHcOvnuWsY6RIWbxmCBGiZyfMTQcKVQ/lmzSf0Hh/2/BdWLM78yOTJhVXE1aJFtoLqOU4Y/GzpbmfoqzMMfTpDaeZPCxJ6D5quq5g4nZZrvO4fyoLcC6rUDNQIdUJJuf0tJUsmZRdFseFy2yDmeOq1odGxTJgQbulVZI2rbrHgeY+C0XaEbDIGztGA0DnwCyjpbINiLHikhNz2UnBR0g8TUkniiwrZcmJ+/BP4SxnW8+Co+Eo9Las4uIH6QIHS3zUjK/e03fVNOp7L41BBc08rEDr/AAn8E3vA7pM9LfVc+TlHTjWzbZYZj76HyVu6kDqq3Iz3Y1gxPL7HqrzD0r8VxnZ9EmhWhlgLbz9FmM5kuO04mdNwjwWjxZss9mtIuIBvPmAVmGKM3mVERYcI5n6LP1cLtCecaGPTRbNmXFxsTAG+SN/34lQ8vwMC47p2mGeIMEW0N1aEvJHJH0Y+vhRsyPH6qNQ3/ei0mZZWaTXRdpEjiL6FUNOlcR/tdEZWjmlGpEipQa9oJIaTvPuk9dxnjborTIMxqUCWObI8D6jURu5KLQYLscNT9ASnKFDvBpidAdzuR5oelxmcWXONxdKqJEtf5Gd/XoqR2JkllS+9ruI+sfzOqlPoyC11iCCQeI1I4HXyVPimOY7ZduPnzTJC2bbs7iXUvzGG7Y2hxabT/wCI8uCuquDNb29ZtngtqNIiGkEXHiVkezlUgcYkFv7mmJA5wbcwtv2axEscBeZbyIkjT1UMkaRfHI6PlON9vh6dXe5oJHAxcecqszmnYqt7HYvYpupnQOMdHd4fFWWYPlTcrQyjTKL+qf8Aud5lBO+zRpf6MfxH8OW5Ixns3OdBc3a2us/yrvBYYMw7qltt0vM7v2g+CyGYYQuc00jDyO8OQ/dzTbsbUcNl5NosCCNREclbx64T9+SRmTJrS0hxb+rdtcRyCzuYWdEzx6q0xEuGy0wN8fVVGKpwYCvjjRzZJWRSp+W++3mVEFMzAF1c5Zgg5jySA5gBjfyjxVZPROCdkjNyGhoiHM7puII3H1UnJxtDwPrsqgr4ku1urjssJJHCfkufJGoHTidyNzkLjHDj1WnwwWc7P0jsk81f0BC5Ps7HwcxI3KFUw+0W8yPv4KdH+05TZcePyWoCdIZyvAtgyN7h6lUmPwBo13D/AKVQ24B5Ddeq1eEpkE/93oQD9U9i8M2o1zXCQ4acxv8AVPWhL2c87T4MhjuBHOx6rF4PDzUY3n8pXQu1rXU6Ww4lwkbLjqRcw7nG/es92OwBqVi/ZkMaSf8AI92J5D1TxdIVq2UGLrfnPaYkECd0wJ81YUaW1YiY8/vh5LN4vEzUqP1DqjncLbRhXuU4gbQa4wYGyTobaEqkoUtEVNNuyeaW33HmKgENdeHt4Hf81V5pR2okRUBIM7wADbjvWrrYe17kefGRz5b771R5mBEndcbvEff1RixWticmYWlruU77/wA6+AWpy3FbNU7G90+OsLOZJiGgBroidf7R/v48Fc5aya4ImH7bhygn6hJlfxKYl8jU5fVvU2eR+I+ACu6NbbbJ13qoy2lsyf3uPxIHp8VY4VsNPVcrezooXsoIkaFho4ji6zZqOIs3ujmd/qqpta0neZvw3fE+iRjqh93cTtHxUZ9S8nwXowhSOHJK2WhfIsUlmG36n6quGKOgsPj1VrgsUG3cRPhby3p2qJJ2SKGGbRG0RLzoOE/NUzqhDyZguV6Xlzdo6c9Sqf2D3Plonhw8/mlj3Y7A3DWk67gN3Varsbl+01xi0/z9FS18KWtF5Jt/rnddG7P4P2OHaOW0eZMQFDNLVHRhjuybldA7JJ3ucfVWYEBN4SnDQDr9ypYpyudFmxDGSn6VO45H4pbaScpjXomSASabO8RyHz/hLfy4JmTI036+Cru0GPNGi6oXRA0FyTuAn6JrFoxXbPG+2xApN0b3T1N3HwAC1XZ7Km4fDkk994JcOG5o8APOVm+wuWmtVNV94JJne4mfj/4810TFwGknXSB8AELCecK2Dhzm/tc4W5Ez8E+aZvwPPTui45q5z3AmniqrSNnaJcP85+ars3bstpjQlsnyhdMZWc840OUs4qNhryXN0Bm44EHcR8tyl1ccKzHT7497g7++NzuIFjr0qMAPaHZiXbvp/KnDLS4kSGVGjfaeFwPv1RaTFTY1l1WHls7pHRbKi4h1IDXZI84J+KxuGwz2V2B8CSN9om/hK3uHw3v1ZloGyzw94+dvBQznRgRcsxg7onRW1B/d6381z6jii55jitplNfaaJ1C5ao6WT0SNBAU4NmGF/K2xqSSek7Lfh6qmcdOi2FCjt0XDWLeTifmsvjMOWvIjj8V6mOV2jzssaSaGGcVIw5vLtOHFR9lWWVYT2r+Q1TydKxIRt0T21XuGgiN+7r9E3g3EuuSZjqRuAG4b4WgxWHayk9gAFteAI0UbJ8CL1HWB04gbz5WHMrnWTVnQ8f0S8HhTUq0WxN9sjlMNnqZK6DhqQsNw5eCo+y+AJJrPABd7o/a2IaBzifNammxc8rbLKloWxik0qabY1S2NWRmwezSRTupDU1VG9MCxmo8gz1HwXNe3GZmtVbQYT7wBI4/tb0nzhbTtDjixhcLujZaJ1c6A0ecBZYZP7Kvhy4kwHFzv/sJaZPWCPJDg0dm5yDLxQoMYBBAkxxIv4DQdArCmyTOvP5D73JrBPJF1YUWrJAbOZfidlWyWVgLe448j7p8D8Vic2pzSbU3tcWOHCTN+t/Jd27SZUK9B7IvFuS4vWwhAfSfYEQd8Fvuu8D6GU6dMVr1EzFIbLp1b6hX2Xud3XTtCIh1wd8ee/wBFFwmXunZdr8fv75WtHL2i0xv4X8d6v6I+SPm7dS2RsySw+8z+5h3jpzVtjs9acM0U7bQ2GjhuPlcqszGsIuTI0PMc5t0VfgWhzXCLzI5Ei46GEk4KWxsc/OjRZMwABaKjWjRYnL8cQY9FoqFUwDNiuSUaZ2xaaLr+vdxKCq9tGlHpGWb+XUvYPPhP8qBneEAdMdfHQrR18E2qwh3BU2KpPHcqXgHZdxA+9F0wluzknDVGbGFJa08ZjwJVtkvcEbyomEr7IAOrNr1KVQxQ9o42APoBbzXRNOSo5oPyzQYzvtPAT/kbkDmrTIcL7ZrB/wBOGl5/cdQ0dFn6ubAM2WDkDynUfVP5dntamxrGFrWtFoaD5zvU1ik0UeWKZ1PDtgAR4Kaxq5lg+2VdpAc1jxE6Fp5XFvRajLO2lB8B+1TPO7R/kPog8MkZZYs1bGqS1RMDimPG0xzXA72kEW5hTmhToewk1i3SPvzT9RM1G2PKyxjK9pD3J1FN9J56MqNc8+AE+CsxQa8XAc13z08CmXQXkH7lDAUzh+6RNA6HU0v7SN7OB3dNEKF5l2E2RALnDdJkjlO9W9Gna6rcRmFPD0/aVXAUxv110AG8nksLnf4h1Xksw7RTYQRtGTU6ggw3yPVXx42yE50dDzPOaGHb+dUa07mzLzNrNFyuW9qM1oVqu1Sa5otL3WvMA7I3X19LKhqVC50uJJOpJJJ5klLgGx4R1V3hi1sksrT0WRyxxaHCxGoAB4XbxGlunjU4yo9k7QlvEbt2h4WsfBWOW5g+l3T3mb2nUc2ncUWZw6HtMG8OGvR48Rf1UWnB0+FLU9oyuLfDLHxB11i2qeyHBVC6k8smlUc5gIiJDZMxvFj1AUPHuAdBaGnc5tgeMt3Hp/C1HYPP6dOrRp4ru0Kb3va4A2qObsgvAuWQTzuJsLWgkTk2M9ssifg8RB9x/eYeW8TxBt5cUeU15sur9usmbjsCXUoe5o9rRc2+0ImAd4c31hcXymvBCl/px1sv/my3pmqj7hBRvbIlx+TssdwaGb4cObz3FHg9EMzfZOibOcZmNmo8c/ko2HuVOzulD+ZkqLgrEr0IbR52TUiwpt4+KlU/5KjMNk8w2VETYtpuTxRhx3JACMnciAfo1nNc1zXEFpkEGCCOC1WU9vK9N0VYqssNweOYcNfHzCyDQlbO8lK4p9GUmuHaMp7UYbE2p1If+xw2XHpNj4EqxqP1XBtrgrHLO0OIoghlUhsk7JAcOdnAx4KEsH4Wjm/TpUy88dyTnPamlhGwR7SpFmD4uO4eq53U7UYhxMODSRq0Qd3GYVTtEgk6nUm5J3knihDBT+Q081rRcZhndTEDvnuztNYLNbOoA+euqhtOij0BYdEumbx5LoSrhBuya0p1puo4TrUQEgFJewkHZsd3I/z8uaDHIzV2ZdwBPkJBSyVoZOjO13B4cDG00x4z80xhml20BqPnJUzHYc061ePdDvkL+aTl477uk+V/n6qSVcKN2d8/Dmk5uW4YPMksLv8AFz3OaP8AiQuVdv8AJf6PHO2RFKr+YzgJPfb4OnwIXYOx2EfRwOGp1RFRlJgcJBgxpIsY5KF+InZv+swhDB+dS79PmQO8z/IeoCvOHqFEMc/MrOM/1fNBVXf/AGO/4uQXF/M7/wCiNrhBomM0MDz9ESCgizMLmrprDqB6qPUEVHRxRoLvhxHnZOslMTzDZGgrEg9pLaggsYN1RJaUEFjC02NESCxgMN07SFnDmUEFgoeojujp8kumLo0EAjzSnAUEFjDzEKzZbfh/7AfNBBZhQnMBJqTvJ+iqcmbcTxA8EEFP8H/T0yFLwwlBBXOYj/0dP9jfIIIIIh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2" name="AutoShape 6" descr="data:image/jpeg;base64,/9j/4AAQSkZJRgABAQAAAQABAAD/2wCEAAkGBxQTEhUUEhQUFhQXGRcYGBgYFxQXFxcYGBYXFxUXFxcYHCggHRolHBgXITEhJSkrLi4uFx8zODMsNygtLisBCgoKDg0OGxAQGiwkICQsLCwsLCwsLCwsLCwsLCwsLCwsLCwsLCwsLCwsLCwsLCwsLCwsLCwsLCwsLCwsLCwsLP/AABEIAQUAwQMBIgACEQEDEQH/xAAcAAAABwEBAAAAAAAAAAAAAAAAAQIDBAUGBwj/xAA+EAABAwIDBQUGBQQBBAMBAAABAAIRAyEEBTESQVFhcQYigZGhEzKxwdHwByNCUuEUYoLxkkNyssIzY6IX/8QAGQEAAwEBAQAAAAAAAAAAAAAAAQIDAAQF/8QAIREAAgIDAQADAQEBAAAAAAAAAAECEQMhMRIiQVETBDL/2gAMAwEAAhEDEQA/AOJpYSCloMAaS5EXowUAjSCBQTGHqmregTSn/wBOSxjuUeSglYCEgKxwmd4inTNKlWqMYTtEMcWyeJIuoNMSVMYOQnksEM5hiHjZNWs4HUF7jMaSZuovtHNkXHESeqn7R8Ul1bjsz92WMXXZTtdVwlT2haKndDQ17nANAiIjp6lbb/8ArVR0E045B1vDQnzC5JVcCeCfpsMWMjktZjteS/iqxxDa7S2TG0BbqdSulZVmNOuzapuDhxBHyXlamwlsiTx4qz7O9p8RgqjalF0j9TTOy4bwRu0W9MPk9TsToVH2V7QUsbQbWpGxsRva7e08wrwJhQwlIkaBgIkaJYwSItSiiRMI9mOAQS0FrMeJig5yIoilCAFGCkhGAsYBQQKAWMSX1u41oPFRwgSpeDwu1c6DX6LGCwo4BS7DRG5sWtPoBwSI/wBoBQVU+aggEmFYbH2ErCsh4MXnhK3DFbiBBjhY9UrDVS0yErFMIcSRqZR0AHaWK1motaFYOjc47xofqlbI4CdY6akfP+FHwQAMHT9Q4cHDkp+LolkGxG8c7/EfDkgE1P4Y9pRgsR3j+RVIFQSSGnQVIHhPJehqNQEAgyDcEXBG4gryFi5Dtph59Rz5zPVdx/BHtScRh3YapO3QjZnfTJsP8TI6QimBo6iEYRApQTCgRFGiWMEgggsYJBGgiY8SIijhEQlCEEuEmEpAZISgjQY2SiKLpU5VqDDbffF3yHVRcIyXCP8AQ/lSKpk8hp4afNAIkBT8Dlz6joa2fglZRgTVcGjeV0vKsubSaGtA+p4qGXL50i+LF62zOZf2Pn3z4fwrql2NpAaD7+C0tCmpjKC53OT+zqWOK+jEYvsSx2iyucdk/ZXFjy0XaBh1AzfKg9pkIqc0bxBnEMXQLQHdPXf0VkGNfTbrBEa6ReORGo6FT8zwHs3lh90z/r75qpy95aCzhDhz2bOHlK6ccrRyZI0yvNIg34wfr4rU/hlj3UMwa0f9RpAjUlo2wDzLWvb/AJKvOHHtBOjrGNx1b8PVO4an7HEUKgJGxUp3H7C4Ak9ASPApyfT05QqBwDhobjonwqLsjidvDtvOzLfI2HXRXqoTAiRoLGCRI0FjBIkcILGPEwKBSxTSthajaGUpqcbTS6jQAg0MpEZ6DSklG1ABZ4d2yw8XfcoBm4dPqfkkUDIncLD6qThRLwOHzKAyNn2QwgALjqVtcPTWOyDHU2tG08CJtv1Wry/NaLzAqNngbH1XBO3JnowpRRdYRWtEABQMHSk2VqynCMEwTaFtahVbZAJRbO9OTOZducJEuA907XkZPpPmsNR/+Rw4H5OHxhda7WYUQZuCP9/NcqazYrn/ALXH/i6fgE2F/QM6VJj1F0h37hBHUQ6eht5J3EAObtbjY8gQBMcYieqisOy51tJB/wAT9+Sk0wPZvH3+4EdJ9AuhnKjrn4S5kamHqNe4F7Km4i8saJ8SD4roTSvPPYnOv6TFteTFKrDKnK/dd4GfMr0BhXyPu/AowdoE1TH0EEE4gSCCCxgkEaCxjxRTKeamWthG6oigMFV10KxsE3UciLkGwoSl0m3TaW02ShQ/7QkgDop+BqbL/vWCPkqukbqTQMvHWPT6oPg0enRsge1rG2Gl7DerXFNwtQAOLWvvBaQDbWyxmY4Ouyn+WTsExO+OSj08EzabBqOnUOc5pJvOlvLcuWML3Z2TyUq8msw+ZYjDmaVQVWcjNuYP1W1yPPnVWS5uy7RYrF5JsUaVWgT7UDvsG08W4O0DgNWzBk6FW+Q13bQm0wd4+KXKnEbE1JG0dXIWdzntQ+m4sosLncd2n3qVdZq+KYjWFgcY6q4VCw02hknvkEuggHZpzJ33NrWBSxTbGk0lbFZhUxWIH5tQU2wbCJ9J+KymKZsvAmYbVAJ1tAEo69SvULyKg7oP6AG2PLQX1I8ExUrEsa52vsnE/wCQI+nkrwi1s58k01SHWDvE/wBw8nAt06hOCpstcNSD8LeokJqgZLmjXd1B2vmhnIgyN8nwJ+QKsyCRJyGrNanpAe0d6IIB3yY3D0XpLA1Q5wLSC1zAR5/C/ovKuFcQYO8CPh8vRd6/CrMHVaLtoyA4ACLtkXEzOztaDdHkIPdBmtWdACCAQVSQESNEsYCCCCxjxbgoNinMTgCLhQmOgyFaUMxEQUU19gaf0Vb2wihW7wx/VQ6uG2eiDQUyGlNSXFS8JTsSUrGQimyBfWUvBiajeoHmQkPUnJROIpcA4E+F/kllxlIraO2YPBNqMDSBol4fs3sHuuIG6wMdJCZyjE2C0mFO1F1wRZ6UlRVjA7F5JjTgPAWVZh2RUnmtTmrGspuk3hZPKZfUk8bBZ2CP6aXFmWtUfHZftNEH6HwU7FYY7ExEKbhmh1MBFXYsqOY5x2caWkim0F2sEgHmQNVi8/IY5rBup7P/AOh/K69nbdlrhwJ9JXFc9r7dWR+0BVxSbeyWaKSTRKy6pNSeN/EKxztkBrhpYX8RflEeaz+EeZB8fr9fBaQuFSmWHUiWnpcffRXOUoW+8N3Ndz/CrHUzRNNtngbThBl2y4EOnz8iuG1HAi9jdp5EaE+o8Fpux2fnDVaVSTDSWvaNSxw2X9Itrb3TwWTp2GStHpdqNM4SsHta9plrgCDxBEhPKxACJGiWMBEjQWMeISUJRSjQCKa+E4+u4iJsmU6xkrGEBtk819oRVaJbqip0iQSBYJRkE90q47OYQl23wsPn981UupEGN603ZR4LI3gqeR/HRXEvns2mS1t3BbHL68XWGwhhw5q8bi9nXRcP3o9G7Rb5vUNRhaNSNVmKGBxYcDTgxqIINuBmNFOb2lpHRwT+E7SMaTOh3iD5iU2zRi3xEktxdRrQS2mDrN3EeFh5rR4eGMA1gATx5qhodoGOjUgb/opTs4pOEBw0NputwEotdRW9ocT3Kh5OPoVxPEG46Quo55XPs3De7aHmuYVRLbakxHqFTASz8QuiYN99+hkg/NShiYbAPebcH1+qi027TY3g/H/QHikbUWdYhdDOUOu+SXDfc9UrD4qIIs4XvobRHyUZ4gxuRMaDAJi+qNCtnpj8I85/qMENJpnZ5jrzNz4rcLln4A0njCYjaBj20AwRMU27QvqATrzXUwqrhF9AiRokQBIIpQWMeIkEEYKARUIByURaUGNJsEAj2Hpl51U3KAJc3dY9bwfiEioBTpwPfdryHDqfvVN5YdmoPu2vySS4x49Hcy98kaaeX+0nKcX7KryOvyT2Np2H9w+n8KFiWgGR97voljTjQ0rTtHQ8PXBAIKvsNWBADlz7K8W5gB1b6j+Fqsvx7XAXXJKNHdCVomYzK6TnbRY0njoT4hKwWEwYtVpwehPmrrLmNcJKuaeV0SJIv5LRkyin5M0cuwzyPZUoA3yWzzgFWVDAsYw7LWt6CJ5k6lW7sBTb7ohV+YVAxpnghJsDlZk86rCZ3CfiubvIL3bJsS4Dz/0rjtdnJcNin7snad46BZqg07l0YoVGzly5LlSJYThG11+KTQkkAi5Vs3JHubtN2bXgEybT00TN0JVoqPYEDTX0gqxyjKnVajKdMbT6hDG/tkkRPIe8eQT+W5Man6tNRHNdG/DzCMoVmOcLgFofuLol1t3cLo47J42KlboWUaVnVuzeTMweGp4endtMQSdXON3OPMkk+KtAkM0slhdBzBpqo9Oph4WRhMlEj2kSIDxgMM7glNwrldezQ9mm8IX2yqpYU705RpwbblLxJiw1OiTQbcDX5nfPL6KUkkysXaI+Kox3nG/D4p/LocQBr3p4aJrNrW+4UjIGbLmE/qd6ASfopv8A5HXSY6lNFr9TOz56n0jxVHjhFuHzWuwNMGiR/cHR5/Ueay+Zsgn73/RJj6UnwtMlfLQrF9At71Mwd4/SfoVUZKbLQsdZRnqR0Y9xJWVdpvZ2qjZ5nTz0Wkp9raZb748wsmyhKU3s+03LG+QlTbj9lkpGpqdtaLRd4kbhc+QWYzjNK+KBcJp0eH63j5BWGF7OtEO2Q3kBqpOKw+y0zAASe0nobza2YLH4F1SGMFmj/Fo4kqFUpEEU2QTpPEz8Pvpa59i4Ps22bqWjU83Hpu5qvwb4JdvAnpub6kLshaicM6ch/Cs75jQd0eFgfSVpsLidix3iWnmPuVncAJIbu1J+/JWmbgim12hm2oiBa/RI+jItspzRjaj3bALj77JgGJG03qDfmtLQrUqjD7FxBEHZMBwIMiY1Hwmd8Hl+Kl+zVZYnUNtsvjUcJF/NTaGLqDZJDtoXBaId/PRF6BVno/snj/a4emSZdsiTxIsbbrgjwV7C8/dn+2NXDOD2QQfeaZDH+H6H28ea6/2W7Y4bGt/Lds1N9N1nA744+CvDInohPG1s0abKcKbhVRIb2EEuEETHl0YE8EP6A8FsTgQNyj1W0wNfQprEowmIoRVM/oYXeYsq7AVO94XK0PaBp2xUAhpaWO3mDofA7+aymHLptu8goyLRH8Y3aeAfsJTcRLhGjbD5lR60zzOvRHTddK+DrpocJUMRx+Cqcxu4DmrGg8tp7Z391vlc/e8qNRo7bgTy9Sop1srV6JmEwZAtu0Vzl1AuspmXYHutngPVTThNh44Fc0pWdcY0OYXK43qzoYMDiSn6VA2Sn93WAN5Kk3ZUDqYgk6Df8uiyPabOBTB2bu0aNwO9x4q1zzPKbRZ08gPiub5riS9xJ+5VMWP09k8k/MSG+sZJJkmSSb3Kdoe4b6kDwAJPyUOpKlUbtjx9F3taOGPSdg8Y2k3agucdG/8As7kmMZmdSs4F5AA0AEAcrfNRWOAdff8Ax/KuMNkjnDbZcb43dBr4JNRDtjuUUnjvAyx1nQZIv3XATqDfpI3q/wADVpuJFQbFTcYLg4cQRePqq6jgmhosNvpPjBvv3QVFJIcGulp1aZlp6EyfVJONofHKmaDO8vOyKjGEkCS5unR1rFPdk8C94FWmA5vtAHNsSDvcN7SIGmolaHsXVFam9p94NvuJsWkx5T0Kruw2I/p8wfS0pVXkCbQSCW/GPJc6bR0NJ7OkZRnz2EMqzs6Sd3CHcOvnuWsY6RIWbxmCBGiZyfMTQcKVQ/lmzSf0Hh/2/BdWLM78yOTJhVXE1aJFtoLqOU4Y/GzpbmfoqzMMfTpDaeZPCxJ6D5quq5g4nZZrvO4fyoLcC6rUDNQIdUJJuf0tJUsmZRdFseFy2yDmeOq1odGxTJgQbulVZI2rbrHgeY+C0XaEbDIGztGA0DnwCyjpbINiLHikhNz2UnBR0g8TUkniiwrZcmJ+/BP4SxnW8+Co+Eo9Las4uIH6QIHS3zUjK/e03fVNOp7L41BBc08rEDr/AAn8E3vA7pM9LfVc+TlHTjWzbZYZj76HyVu6kDqq3Iz3Y1gxPL7HqrzD0r8VxnZ9EmhWhlgLbz9FmM5kuO04mdNwjwWjxZss9mtIuIBvPmAVmGKM3mVERYcI5n6LP1cLtCecaGPTRbNmXFxsTAG+SN/34lQ8vwMC47p2mGeIMEW0N1aEvJHJH0Y+vhRsyPH6qNQ3/ei0mZZWaTXRdpEjiL6FUNOlcR/tdEZWjmlGpEipQa9oJIaTvPuk9dxnjborTIMxqUCWObI8D6jURu5KLQYLscNT9ASnKFDvBpidAdzuR5oelxmcWXONxdKqJEtf5Gd/XoqR2JkllS+9ruI+sfzOqlPoyC11iCCQeI1I4HXyVPimOY7ZduPnzTJC2bbs7iXUvzGG7Y2hxabT/wCI8uCuquDNb29ZtngtqNIiGkEXHiVkezlUgcYkFv7mmJA5wbcwtv2axEscBeZbyIkjT1UMkaRfHI6PlON9vh6dXe5oJHAxcecqszmnYqt7HYvYpupnQOMdHd4fFWWYPlTcrQyjTKL+qf8Aud5lBO+zRpf6MfxH8OW5Ixns3OdBc3a2us/yrvBYYMw7qltt0vM7v2g+CyGYYQuc00jDyO8OQ/dzTbsbUcNl5NosCCNREclbx64T9+SRmTJrS0hxb+rdtcRyCzuYWdEzx6q0xEuGy0wN8fVVGKpwYCvjjRzZJWRSp+W++3mVEFMzAF1c5Zgg5jySA5gBjfyjxVZPROCdkjNyGhoiHM7puII3H1UnJxtDwPrsqgr4ku1urjssJJHCfkufJGoHTidyNzkLjHDj1WnwwWc7P0jsk81f0BC5Ps7HwcxI3KFUw+0W8yPv4KdH+05TZcePyWoCdIZyvAtgyN7h6lUmPwBo13D/AKVQ24B5Ddeq1eEpkE/93oQD9U9i8M2o1zXCQ4acxv8AVPWhL2c87T4MhjuBHOx6rF4PDzUY3n8pXQu1rXU6Ww4lwkbLjqRcw7nG/es92OwBqVi/ZkMaSf8AI92J5D1TxdIVq2UGLrfnPaYkECd0wJ81YUaW1YiY8/vh5LN4vEzUqP1DqjncLbRhXuU4gbQa4wYGyTobaEqkoUtEVNNuyeaW33HmKgENdeHt4Hf81V5pR2okRUBIM7wADbjvWrrYe17kefGRz5b771R5mBEndcbvEff1RixWticmYWlruU77/wA6+AWpy3FbNU7G90+OsLOZJiGgBroidf7R/v48Fc5aya4ImH7bhygn6hJlfxKYl8jU5fVvU2eR+I+ACu6NbbbJ13qoy2lsyf3uPxIHp8VY4VsNPVcrezooXsoIkaFho4ji6zZqOIs3ujmd/qqpta0neZvw3fE+iRjqh93cTtHxUZ9S8nwXowhSOHJK2WhfIsUlmG36n6quGKOgsPj1VrgsUG3cRPhby3p2qJJ2SKGGbRG0RLzoOE/NUzqhDyZguV6Xlzdo6c9Sqf2D3Plonhw8/mlj3Y7A3DWk67gN3Varsbl+01xi0/z9FS18KWtF5Jt/rnddG7P4P2OHaOW0eZMQFDNLVHRhjuybldA7JJ3ucfVWYEBN4SnDQDr9ypYpyudFmxDGSn6VO45H4pbaScpjXomSASabO8RyHz/hLfy4JmTI036+Cru0GPNGi6oXRA0FyTuAn6JrFoxXbPG+2xApN0b3T1N3HwAC1XZ7Km4fDkk994JcOG5o8APOVm+wuWmtVNV94JJne4mfj/4810TFwGknXSB8AELCecK2Dhzm/tc4W5Ez8E+aZvwPPTui45q5z3AmniqrSNnaJcP85+ars3bstpjQlsnyhdMZWc840OUs4qNhryXN0Bm44EHcR8tyl1ccKzHT7497g7++NzuIFjr0qMAPaHZiXbvp/KnDLS4kSGVGjfaeFwPv1RaTFTY1l1WHls7pHRbKi4h1IDXZI84J+KxuGwz2V2B8CSN9om/hK3uHw3v1ZloGyzw94+dvBQznRgRcsxg7onRW1B/d6381z6jii55jitplNfaaJ1C5ao6WT0SNBAU4NmGF/K2xqSSek7Lfh6qmcdOi2FCjt0XDWLeTifmsvjMOWvIjj8V6mOV2jzssaSaGGcVIw5vLtOHFR9lWWVYT2r+Q1TydKxIRt0T21XuGgiN+7r9E3g3EuuSZjqRuAG4b4WgxWHayk9gAFteAI0UbJ8CL1HWB04gbz5WHMrnWTVnQ8f0S8HhTUq0WxN9sjlMNnqZK6DhqQsNw5eCo+y+AJJrPABd7o/a2IaBzifNammxc8rbLKloWxik0qabY1S2NWRmwezSRTupDU1VG9MCxmo8gz1HwXNe3GZmtVbQYT7wBI4/tb0nzhbTtDjixhcLujZaJ1c6A0ecBZYZP7Kvhy4kwHFzv/sJaZPWCPJDg0dm5yDLxQoMYBBAkxxIv4DQdArCmyTOvP5D73JrBPJF1YUWrJAbOZfidlWyWVgLe448j7p8D8Vic2pzSbU3tcWOHCTN+t/Jd27SZUK9B7IvFuS4vWwhAfSfYEQd8Fvuu8D6GU6dMVr1EzFIbLp1b6hX2Xud3XTtCIh1wd8ee/wBFFwmXunZdr8fv75WtHL2i0xv4X8d6v6I+SPm7dS2RsySw+8z+5h3jpzVtjs9acM0U7bQ2GjhuPlcqszGsIuTI0PMc5t0VfgWhzXCLzI5Ei46GEk4KWxsc/OjRZMwABaKjWjRYnL8cQY9FoqFUwDNiuSUaZ2xaaLr+vdxKCq9tGlHpGWb+XUvYPPhP8qBneEAdMdfHQrR18E2qwh3BU2KpPHcqXgHZdxA+9F0wluzknDVGbGFJa08ZjwJVtkvcEbyomEr7IAOrNr1KVQxQ9o42APoBbzXRNOSo5oPyzQYzvtPAT/kbkDmrTIcL7ZrB/wBOGl5/cdQ0dFn6ubAM2WDkDynUfVP5dntamxrGFrWtFoaD5zvU1ik0UeWKZ1PDtgAR4Kaxq5lg+2VdpAc1jxE6Fp5XFvRajLO2lB8B+1TPO7R/kPog8MkZZYs1bGqS1RMDimPG0xzXA72kEW5hTmhToewk1i3SPvzT9RM1G2PKyxjK9pD3J1FN9J56MqNc8+AE+CsxQa8XAc13z08CmXQXkH7lDAUzh+6RNA6HU0v7SN7OB3dNEKF5l2E2RALnDdJkjlO9W9Gna6rcRmFPD0/aVXAUxv110AG8nksLnf4h1Xksw7RTYQRtGTU6ggw3yPVXx42yE50dDzPOaGHb+dUa07mzLzNrNFyuW9qM1oVqu1Sa5otL3WvMA7I3X19LKhqVC50uJJOpJJJ5klLgGx4R1V3hi1sksrT0WRyxxaHCxGoAB4XbxGlunjU4yo9k7QlvEbt2h4WsfBWOW5g+l3T3mb2nUc2ncUWZw6HtMG8OGvR48Rf1UWnB0+FLU9oyuLfDLHxB11i2qeyHBVC6k8smlUc5gIiJDZMxvFj1AUPHuAdBaGnc5tgeMt3Hp/C1HYPP6dOrRp4ru0Kb3va4A2qObsgvAuWQTzuJsLWgkTk2M9ssifg8RB9x/eYeW8TxBt5cUeU15sur9usmbjsCXUoe5o9rRc2+0ImAd4c31hcXymvBCl/px1sv/my3pmqj7hBRvbIlx+TssdwaGb4cObz3FHg9EMzfZOibOcZmNmo8c/ko2HuVOzulD+ZkqLgrEr0IbR52TUiwpt4+KlU/5KjMNk8w2VETYtpuTxRhx3JACMnciAfo1nNc1zXEFpkEGCCOC1WU9vK9N0VYqssNweOYcNfHzCyDQlbO8lK4p9GUmuHaMp7UYbE2p1If+xw2XHpNj4EqxqP1XBtrgrHLO0OIoghlUhsk7JAcOdnAx4KEsH4Wjm/TpUy88dyTnPamlhGwR7SpFmD4uO4eq53U7UYhxMODSRq0Qd3GYVTtEgk6nUm5J3knihDBT+Q081rRcZhndTEDvnuztNYLNbOoA+euqhtOij0BYdEumbx5LoSrhBuya0p1puo4TrUQEgFJewkHZsd3I/z8uaDHIzV2ZdwBPkJBSyVoZOjO13B4cDG00x4z80xhml20BqPnJUzHYc061ePdDvkL+aTl477uk+V/n6qSVcKN2d8/Dmk5uW4YPMksLv8AFz3OaP8AiQuVdv8AJf6PHO2RFKr+YzgJPfb4OnwIXYOx2EfRwOGp1RFRlJgcJBgxpIsY5KF+InZv+swhDB+dS79PmQO8z/IeoCvOHqFEMc/MrOM/1fNBVXf/AGO/4uQXF/M7/wCiNrhBomM0MDz9ESCgizMLmrprDqB6qPUEVHRxRoLvhxHnZOslMTzDZGgrEg9pLaggsYN1RJaUEFjC02NESCxgMN07SFnDmUEFgoeojujp8kumLo0EAjzSnAUEFjDzEKzZbfh/7AfNBBZhQnMBJqTvJ+iqcmbcTxA8EEFP8H/T0yFLwwlBBXOYj/0dP9jfIIIIIh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64" name="Picture 8" descr="https://encrypted-tbn3.gstatic.com/images?q=tbn:ANd9GcSqTfUa5O1g87mFNMBumgVuZrM6EuieqQeQNqHBQ98mWbNE2n5f4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1714488"/>
            <a:ext cx="3152330" cy="39719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142852"/>
            <a:ext cx="6758006" cy="939784"/>
          </a:xfrm>
        </p:spPr>
        <p:txBody>
          <a:bodyPr/>
          <a:lstStyle/>
          <a:p>
            <a:r>
              <a:rPr lang="ru-RU" b="1" dirty="0" err="1" smtClean="0"/>
              <a:t>Міла</a:t>
            </a:r>
            <a:r>
              <a:rPr lang="ru-RU" b="1" dirty="0" smtClean="0"/>
              <a:t> </a:t>
            </a:r>
            <a:r>
              <a:rPr lang="ru-RU" b="1" dirty="0" err="1" smtClean="0"/>
              <a:t>Йовович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28926" y="1000108"/>
            <a:ext cx="5757874" cy="5715040"/>
          </a:xfrm>
        </p:spPr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ru-RU" dirty="0" smtClean="0"/>
              <a:t>Тезка </a:t>
            </a:r>
            <a:r>
              <a:rPr lang="ru-RU" dirty="0" err="1" smtClean="0"/>
              <a:t>Куніс</a:t>
            </a:r>
            <a:r>
              <a:rPr lang="ru-RU" dirty="0" smtClean="0"/>
              <a:t> - актриса </a:t>
            </a:r>
            <a:r>
              <a:rPr lang="ru-RU" dirty="0" err="1" smtClean="0"/>
              <a:t>Міла</a:t>
            </a:r>
            <a:r>
              <a:rPr lang="ru-RU" dirty="0" smtClean="0"/>
              <a:t> </a:t>
            </a:r>
            <a:r>
              <a:rPr lang="ru-RU" dirty="0" err="1" smtClean="0"/>
              <a:t>Йовович</a:t>
            </a:r>
            <a:r>
              <a:rPr lang="ru-RU" dirty="0" smtClean="0"/>
              <a:t>, </a:t>
            </a:r>
            <a:r>
              <a:rPr lang="ru-RU" dirty="0" err="1" smtClean="0"/>
              <a:t>теж</a:t>
            </a:r>
            <a:r>
              <a:rPr lang="ru-RU" dirty="0" smtClean="0"/>
              <a:t> прекрасно </a:t>
            </a:r>
            <a:r>
              <a:rPr lang="ru-RU" dirty="0" err="1" smtClean="0"/>
              <a:t>знає</a:t>
            </a:r>
            <a:r>
              <a:rPr lang="ru-RU" dirty="0" smtClean="0"/>
              <a:t>, де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err="1" smtClean="0"/>
              <a:t>Україна</a:t>
            </a:r>
            <a:r>
              <a:rPr lang="ru-RU" dirty="0" smtClean="0"/>
              <a:t>. Вона </a:t>
            </a:r>
            <a:r>
              <a:rPr lang="ru-RU" dirty="0" err="1" smtClean="0"/>
              <a:t>народилася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, </a:t>
            </a:r>
            <a:r>
              <a:rPr lang="ru-RU" dirty="0" err="1" smtClean="0"/>
              <a:t>в</a:t>
            </a:r>
            <a:r>
              <a:rPr lang="ru-RU" dirty="0" smtClean="0"/>
              <a:t> садок ходила в </a:t>
            </a:r>
            <a:r>
              <a:rPr lang="ru-RU" dirty="0" err="1" smtClean="0"/>
              <a:t>Дніпропетровську</a:t>
            </a:r>
            <a:r>
              <a:rPr lang="ru-RU" dirty="0" smtClean="0"/>
              <a:t>, а в </a:t>
            </a:r>
            <a:r>
              <a:rPr lang="ru-RU" dirty="0" err="1" smtClean="0"/>
              <a:t>п'ятирічному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родиною </a:t>
            </a:r>
            <a:r>
              <a:rPr lang="ru-RU" dirty="0" err="1" smtClean="0"/>
              <a:t>переїхала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в Лондон, а </a:t>
            </a:r>
            <a:r>
              <a:rPr lang="ru-RU" dirty="0" err="1" smtClean="0"/>
              <a:t>потім</a:t>
            </a:r>
            <a:r>
              <a:rPr lang="ru-RU" dirty="0" smtClean="0"/>
              <a:t> в США. За </a:t>
            </a:r>
            <a:r>
              <a:rPr lang="ru-RU" dirty="0" err="1" smtClean="0"/>
              <a:t>національністю</a:t>
            </a:r>
            <a:r>
              <a:rPr lang="ru-RU" dirty="0" smtClean="0"/>
              <a:t> </a:t>
            </a:r>
            <a:r>
              <a:rPr lang="ru-RU" dirty="0" err="1" smtClean="0"/>
              <a:t>Міла</a:t>
            </a:r>
            <a:r>
              <a:rPr lang="ru-RU" dirty="0" smtClean="0"/>
              <a:t> американка, </a:t>
            </a:r>
            <a:r>
              <a:rPr lang="ru-RU" dirty="0" err="1" smtClean="0"/>
              <a:t>але</a:t>
            </a:r>
            <a:r>
              <a:rPr lang="ru-RU" dirty="0" smtClean="0"/>
              <a:t> в </a:t>
            </a:r>
            <a:r>
              <a:rPr lang="ru-RU" dirty="0" err="1" smtClean="0"/>
              <a:t>душі</a:t>
            </a:r>
            <a:r>
              <a:rPr lang="ru-RU" dirty="0" smtClean="0"/>
              <a:t> </a:t>
            </a:r>
            <a:r>
              <a:rPr lang="ru-RU" dirty="0" err="1" smtClean="0"/>
              <a:t>вважає</a:t>
            </a:r>
            <a:r>
              <a:rPr lang="ru-RU" dirty="0" smtClean="0"/>
              <a:t> себе </a:t>
            </a:r>
            <a:r>
              <a:rPr lang="ru-RU" dirty="0" err="1" smtClean="0"/>
              <a:t>американської</a:t>
            </a:r>
            <a:r>
              <a:rPr lang="ru-RU" dirty="0" smtClean="0"/>
              <a:t> </a:t>
            </a:r>
            <a:r>
              <a:rPr lang="ru-RU" dirty="0" err="1" smtClean="0"/>
              <a:t>українкою</a:t>
            </a:r>
            <a:r>
              <a:rPr lang="ru-RU" dirty="0" smtClean="0"/>
              <a:t>. До слова,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Евромайдана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 актриса активно </a:t>
            </a:r>
            <a:r>
              <a:rPr lang="ru-RU" dirty="0" err="1" smtClean="0"/>
              <a:t>підтриму</a:t>
            </a:r>
            <a:endParaRPr lang="ru-RU" dirty="0"/>
          </a:p>
        </p:txBody>
      </p:sp>
      <p:sp>
        <p:nvSpPr>
          <p:cNvPr id="20484" name="AutoShape 4" descr="data:image/jpeg;base64,/9j/4AAQSkZJRgABAQAAAQABAAD/2wCEAAkGBxQSEhUUEhQUFBUXFxcXFBQVFBQVFBcUFRQWFxUVFRUYHCggGBolHBQUITEhJSkrLi4uFx8zODMsNygtLisBCgoKDg0OGxAQGiwkHxwsLCwsLCwsLCwsLCwsLCwsLCwsLCwsLCwsLCwsLCwsLCwsLCwsLCwsLCwsLCwsLCw3LP/AABEIAP0AxwMBIgACEQEDEQH/xAAcAAAABwEBAAAAAAAAAAAAAAAAAQIDBAUGBwj/xAA+EAABAwEGAwYEBQEIAgMAAAABAAIRAwQFEiExQQZRYRMicYGRoTJCscEHctHh8CMUM1JigpKi8bLCFSRD/8QAGQEAAwEBAQAAAAAAAAAAAAAAAQIDBAAF/8QAJhEAAgICAgICAQUBAAAAAAAAAAECEQMhEjEEQSJRI0JSYXGBE//aAAwDAQACEQMRAD8A6zCKEpEtBiCQRoQuOEoJUIkTgIIIFcACCr7XfNKmYJkjUNzjx5eaqbTxbTGQHhmklOMeykccpdI0jnAJl1raN1h7w4xDRnlyAVDa+J3Oz7jRzcZP+1Ql5H0jVDxP3M6Pa79YzUj6+wVXaeM2s+TLq4N+q5dbLzc75pJy0AHkNVGs1AvdI16fc7fVTeSb9llhxrVHT3ccucP6dMDk5zhH7pinxvVpn+s2mW9JaY8TkVjqdoYwRj725mTI1zKoLyvHGcnOcOcn7pVlyN9jPBiS6O3WDjKyVcu0wnk6B7zCvqdQOALSCDoRmF5hAqE5A+K0fDPFlpsbu7L6fzUyZ8SORWmOV+zJPAv0nfkFUcOcQUrZTx05B+ZjsnNPUK3Vk7MzVaYERRoFEAlBGiXHAhBBGuODQQQQOCQRoLjgkEFUXzb3N7lMtxkFxLvgpsGr3/YbnwK5ugpWT7TbGUxLnADmSAB4k5BZi+uNKDQW06rXHdzZLWjeCB3nclzfi6/Wl+BpdWfOdSrpP+VgyaOkT9FShpGbjLjmNgJ6BQllfo1Y/HT7NRenExcYYMLRoOXU8zvPNUtS8Dtm489fPkoNaphyBBdudm+XNRKVckkMEndxUHcts1pKOkWho1HZkz0br58k3Vs7hqA3nu71KjMvEs3JPQwFNsNpaTic0u8RP1KFMa0NUKJd8LZ6/q77CVOo2Igd5+X+Bsn1Qr3gdm4fEFVVqvBx1Lj4HCP+KXbDSRYVAwZZDLeB7D7qHWtlNmTAXu9B5nVV3auOQEeZ9yUIOgInfc+6dRJtkp9R7vidHOMgByH6pp9Vre6DJ6bDnmpNC56js3uwg7fMR0A0Ue2YKfdaCT0+6ZNdCtPsueBr8dQtVMyQHENcDuHFegmukSF5eo1SKjDERBA5R9V1ynxO+nTpuxbDWM+Yy3VI5OOmQyYnPaOjIKruK+6dpZiacx8Q5KzWhO9oyNNOmBBGiRABGgguOAgjQQOCREoOKLIjouOCLlgeNLTgbUk51HbZwymA1rT0nE6Oq2RrBsg6if1HsuN/iBe5daRTBJwiTh0DnZxO/wC6nkei+GNyMxUze6c89epTpBxmT8Mn0GQ+iYtJwMDvmnQ6z/AhVtcvAyh3/sP1hZzbZHru131nxncplxiAD/NgnbW7CAJ7xzPQbKA959UyFZJxtGbiT/NApDbyI+ER1OqqwwnVOMpHXZc6CrLqna8Q0LnHc6eAVhSsMjETi/yt08CYWapud4KbQtbgIGnKfWUjQ8WTn2TEc3Bo5BO0aFKl3vfVx8OSdsxaQAcz01PQJ2rZpGQU2yvGyttV7l2QBAOucT4qK9mQJ32/dPf2J5MwfT6BRraCIafEp416JST9jtmtIY4ugE5aiRkDkZ5yrI20Fu4aRIbO8xHss21xJhWFOpn00jkBp/OqdomjZ8HX2aNQOnI5FdnstYPaHAyCJXnKxVYcemYXaeAbf2lHCTJaJHgSfuD6hPhluiXkw1yNSgjRLSYgI0SC44UgiKCAStvi9WWZuN5AbvJzHJUb+KWUh2jA6pRIkx8h5g7tPLZM8ftinnQNqD3YBRa7CQMJJqAwe8CPouLVrTVs9TCGVqcnKlU+LPTTVRm5Lo0YYxfZ0Tirio2kDsWRBkPa50iJ1iJ3XPbRXh+fePmSSdfBHXpPnvtdRJ2kgnrhTda0tY2GtB5uDtfzEiVFuT7NcYxS0RKzi7FJPQR+6FmEhs5kaeO386JBBwB8QDi9tUinRccJByJj3R9A9j76MuInE46u28AnbsumpXfAafiiY0G5Kt7j4cqVjI7rdAYzXQrBcrbLSMZnVzjqSFOWStIosd9lJZeBSRLWs+EAB7jJ6wND6qsvG5MNRtF9PsnF2TjmwjSWu32VtT4yDamEk9d1qmGlbaOFxB3ad2nnzCUpdGTf+HWXdfIAknmTy6fqqS3cOCzy55BDeU5uOgW+uO9X2ep/Z7QSRpTftEwAVO4ouEWrDhMbneSg7Cmr2jk1gmchLj7Dx2Wwue53ES8TK0d18GMo9TzOquX2RtNpPIJXbG5LpGTN2sBM6Ae5WCvewHE9zhGZWtv284MjJskj/M7SfAbdVnrXTdWaAXQNwN/EoQ+xpfyY14zkKTYW979Va1bszyGWg8AmrNYyHTy1V+dozcKYhwhwI0Ij0/ZdH/DG2xUDZ1BafYtPsVzmo3u+H8+y0v4f2uKrfI+YP7owdNC5lcWjuaJE0yEa3HlBoIkFxwpEUaCATO8XOc1lN1MYqpfgptBiXOY4a8hr4BZW0XTZ7tYbTanCtaXT/UcJgnamNgNJ18Fq75vSjRrOqVzDaFIEby+sTGEbuikR/qK5JxTfle8K3wuDBlTpCTA5u66SfBSk0i+OLf8ARlbwtz69Vz3auOnIAZD2RWRwe4F+TW6N2JR/2F7KgD5GLKek5lQqjocQ3bRSNJZW2sHd0REOAjqnrFZicNICXFwI6BwBHpPuqijOIEaDVa7guzF9U1HDQAj3j6JJukVhtnRrksbabGtA0AH6q3tdAPaQRsoFiVvRWeJeSo5vW4Rpf1cbe+SMDuhPejqAot32S12bNkup0wS4Yw8hoPxDkIjunkV1StYWvGYUB12PaC1lQhp1aRIV71TItXK0Z6na2WpgLgJGsfULVXZVlozmAB6Kns/DzKUwYk6DSP8AuVcXdZ4Cjuyrqi0a9VXEDSWEbanr0PRLrWsM1Kqb4vmngLXkwdwCfWEW7VCxVOzmvENoxPMnug5dfAclCs1rLcz6fYKbfFWk+pLTIGgjbzyCgss73ZxA2/n3XR0isnZZC04WF7tYgDqUmyOBoCYxEvJO8BxA8s1X3k7C2Ei76/d8B9c01aJXsRVZ3Hnkf59VN4PqFtVvQ/qUy7+6M7kekyjuUlrsY2ePfJOic9noOw1JaI01HgVIVLcdoBaI0wgt/Kc48jKugtyZ5clTAgggiKKKyt7cTvslWK9M9mZhzdxlDgDrGcjXfRapUHEtmZWqU6dVuNmGo7Bze3CB5gOcQkldaHjV7OZcYXwy12k1GOPZDC1pg5lrT38PPvOAUKjewoU3uZTIL+7jOzIyaN5OpR8LcOdtXNKpNNoc9z3SBk2dJy5eqr+MP7P23ZWTFUDXAOquOJpcBmBAAiTsPly1WffZsuK+JS2y0Go4OJzPdaOm/wB1DvGyupvzGR08wFYGhgcHO0bJGQEnw8f0TdtrGpDtcJHlAkrh1tEm7rvxBrADicWieQ1PiV0m6bvbTEARp7BZPg6wtfV7cGe4GxyJ301yK39FizZH6NONEmhkrSzFVtIKxsqWJSXRYsCbtDoCcaqm12nE4gaBUk6RBK2KLpKkF+FqYs1OU1fNWGQkHZQXjTc4F5dA2GZnkABmSqgW6i04a7HNnTFLPTFAK2Vgogtg9CDuCOSqeJ7Iarmh5LTAbiGDMCZzflmHEJoRQJSa6Ki1cPWS0CaZ8YMEKnvDh+pZW9o15qU2/EDrhO/koV82d93VGFj5a4k4QZw55CdxCtbwv/FZng7iPVM4tAjJPZib5rF78I5+ykWJkg+n86qtFUGTtuUo24gQFShL9ljWqTAHPIeSvLms+JhHJwJ8Nfq72WapZAE65krXcKnG+BuR6bk+i5diTerN5cFQ03YHa03NjrTqSB/y+i2LNFir3b2dos8f/oezPkWlvu0/7ltgtUTBPew0EEE5MWqviCwirTBhxLDibhJD9CDhIzmCVaKPbqJewta5zCdHNiR6hKxk6Zwu87uDbS8GpUdRLsWIth0uHeDxEzKrLQ+iwkNxBjfhbHfcebtmjTLX2je39YaDGkOqY6hluFwDXYhkfgAOLTMz6Ln1ssxktxlrRnBwuA6YwM/tkssrWjdGpKyst9rLjLugA2A6J676JiGjE5zi07jYMEbYiTmeSq6jgTrPjr0VjclQYnHC55NMtawT3i7ukGM/+10uho9m/wCC7IGUyBHxuBwklsgxlOy1dNqynB7G0wabSYBBEwTDgDEjWNJ6LXNWWXZqh0PsCnWVQqYUWpftOk4sdLSOY18FyGavo0eLJZy9rte5rgyo6mSZY9oBjOYIOoRDimmeqtKFtZUHdcDzGcjyTPYOEo7oj3PbwGAPIxAQ7xGpUG2W4VnhrMxOu2RTXEVzhwIbni1zjIocN3YaZEgNa0Q1o+qF3o6l2XlFkAIWprXiHAEdUK74UZ9dG6OqzL3twzTeRA3y5eix/GlJtEdmzxK6LbraGglcnv629rVO4mPHNNC2xMmigrHCAEdiPeDjmN/updpsksB5TJ6z/Ao1kdgMO0Pt1V70Z62W7nyIBkbHfwK1/wCHrA6qQc3BvdHPWfoPVYapTw5tzYdOhWy4CJFobgGIua4AExnkZPTLZCOpI7JuLOj2mzivbKA17LFVdyyhrfVxcfJatVNw3V2Ic5zi+pUM1HH2a0bNEwArZaoo8+TAgggmFFII0SATmH4lOoPcW1aVWlUAhtdg7rgMwDs4e4XIrY9+YLnEaAmBI8F6F4vuV9am4tLnxmKWLC0xzyzXHb8uK1tDnmyvp0xmSQIA6wBAWead2bMc1xoxbnbBTLntZpuc6SBhc3EMyMUTluMs+hTT7OZS3syDR5Dx3K59Do23B9sirmSTU7xdnBM7TnoujUTIXLalI0iwj5I9tl0O5LYKjAQdgsk17NcPouKZhZ/iSwNqOGLMHTbveK0FIIrwuw1GGNdvFKisZKL2Ul33fZgMFdmF2geJw+cb9UVvuSpZgKlFxqNPLYdDuISBbS09nWbpkMWR64XeSXUtOAHsqjmgg5bAnocla0ynCXcH/g7c98drkTJ66rQUjAlc6ug1e3Jw4hi1ZMCdyDput258ZKctMnPsOvVVda68Jy0VoWYv+88DTGZ2SpWC6Kbiy/MINNh7xGZ5DmsjZfjA2Gvip95ME5mXnN2fPTwUN1PC7rr6/wDS0RVIzTdyHjVGbTpMnmeXgFBtTC58AaxkNuQUmjUBdnvl57H1TdGvDg7U/fqigOh6pZXUxAJ6jZav8KrW0WtrXQDDsPVxgD7qlsjRVeMR1kno1ok+cBXDLlyqWijLKlACqwbOFMN7ZseLvdNCyWRqqO70xklKFc1tFehTqt0exrh5iYU1akYAIIIIgFokaCARus1xHdIB2JEj0lY+++D69sd/9m1/0hmKdNmATzMkz5ytokvaCCDocig1YU6POHEl0UqVV1OjUdVIIBcBDR01M5qroWGK1Jp1L2k+Ad+y9BXlwpSq4WhrW0w7E5rRGJ2xdGsLN33wbZ7MO2Bc+qXtDS47nMnrkFGUK2aoZU2kZG9LPITHDd69jUwOPdJyPI8lo7bZJCyV73aRmFkTvTNz+zrV3vDgCFaU4XKeFuJXUv6dWY0Dv1W/sV6NeMiD5rloPZLvCwsqZOAKpK1yMGmnJXDrSotaulYybGbLSbTEAQhWqqLXtYCzN+cUNpghvedyH3KCVnNk7iO+WUGFzjnsNyeQXL2XhVrVyS496RhGgEGI8Oaj3nbqlepiqGTsNmjkFIuGzTVymWte6dR3WmPUkDzWhRUYmaUnJhUASKjwMy4H/c4nJFa3HEMxO/jy8la2ym2jLQ6ROKdhLRAHOCSq+hVacuzzPzyTA8NEU/Z1EWk7+q0nxPlqmaTpJjxR2jUxOeWeRhJsrIdz09U3oUv7oaQSQc4IjKMxEGV0y4WNNnoU4ON5e17iDBFZry4AxBzg/wClYC4xT7RvbYsBMPAOEztmV0WxXNVs5bVsju1og43UnZSdDDdA6CcxlOo3Rx2Sz10ba5LAKFCnSHyNAy0ndTUmjUDmhw0IBHgRKUtJiAgjQROFIIIIBAggguOCcFjuLTNWmwEmAXGSTrkMvIrXVqga0ucQGgEknQALB2iv21Z1TZx7v5RkPp7qHkSqNfZp8aNyv6I9pZooFvsMtVtam6J00pasB6Rhat2IqTalIywkfT0WpqWRNPsXRdyCkVDb/qjUA+qj1uIKp0aPdWr7tnZClc67khqM3aK9er8TiByAhV9pu8taTp1K6A26wBoqu/LBFJ5jYwOq5T2c1o5dUyLjygepVvcVQhzg2IcMJnQwWvz/ANqgmzSSNnfwFSqFTscQgEkEB2eRJBkeU+q1S2jIlTF26S9xfprA0zzSrNaC4YGMDZ1fy6yk2ukRUc0g4QTsYJ5JupUIMbdNJ+6CD1sKrZ2Yg1rsRJALjkJJiB0XQmcDsZY3ujFVdSNRpOocwg4QOozjoubNoPawV4ODFhDtQHtzjxggru1ycQU7ZSDmgS1rXObyJlrhPLCXKsF9mbNJ+jD3lw43sbPaKLi5lY029kZL2l+zTqQM9VvuFWupNqWYk4gJY8iAabpAd+YQR5KBwRdzW0LK+rUxOALbPSgANzcO0jVzsM5nIAmNVtBZgH4t4j7n6BUjGtkJzb0x2jTDWho0AAHgBCWgEFUkGggguOFIIwEoMSOaKrFJ+hKS4gCTkBqTolVHQFheML/LppMMNHxkHU/4B9T5BKp26RT/AI0rY3fvEBtNTsaU9k0y4/4zt/pn1hCzUYUS5rAWNl3xOzPTkPIK2pMWLLPnKzdixqEaI9rpqRQZLUu0UpCdsTMoU6KkB9FF2SsatFNmmloNkRlGU+yyp2mxSQ1ckdZENBRK9lDtRlorRzUkUVzicmcn4v4e7CKjJwkxl8p1B8DyWQfX7xx6HUjmu58TXZ21nqMAkxib+ZuY+kea4pa7NB0kHp9v3WvCrVMz5XW0XdSiahaNYYHTBIJdMHLLT6pv/wCCe/IDE7wgBX34Z2BlbtG1MyyCM/k/Y/VdCF3Mbo0Kc04OisJRlGzk1juJ7JaHROT6bvgd6yJ8lYWPhx1L+6rV6MiDgdIIOoOu0robrvY7Vo9E5Ru1g0bHql5zC4Q+hjhex2ayw5orvfhwh9Uh5azLusgwBlsFqaN503bkfmEKlFHDoECFVZpIzy8WDNMDKBVFYapboY+it6VoB1yWiGZS7MuTxpR62PI0EFYzEOnaTGafp2gqvanHVg0SdF5yZ6zRG4hvoMplrf7x3dYOp1ceg1WHsFm7SpuWszk/M+Z/f0T96W41C6oPm7lIaHD/AIvPX0VpdVIMYB69SdSrZHwhx9vsniXOXL0iSxqcaEfVEDmspqHwzJCziCl00QGa4A49ijuYpjtFFJzXM5AZTTzQktanWtXJHMQUGsJTwYnGhOkLYwaC43xjYOxtD2RuS3OO6ZcIHm4eS7a5c8/FO7sqdcCSO46PNzf/AGHmqQ0xJbVGT4IvDsLZTJMNd3HbZOyGXjBXZH01wA5GeWflzC7xw/bO3s9OpqS0T+YZH3Cv5EbqRHBKrQ6KadFNPYEsBZaNDYwaSLsFJhGGo0CyMKEJRMJ8qNVQaOsmWK04u6ddvBBUFSu5jpBRq8M6SpmbJ41ytD7bQqy/bZIFIHN2bujBr6mB6pTaup0AVDaLQTiqfM8gNHIfIB9fNL48eUuT6RXPKlS7Y5Y2dpULvlZk0bTAk+iu6IUa77LgYGx4nrqT6qwZTUZy5ybKwioRSHGhJDc0pqNIyiHmIOOaQwpcLgAe5JDUCUbSgEWxPMCaYn2pkKw0YKSSjaU6FHJVZxJd4tFmqU4zIlv5m5j3CsmpUI2Ked6tLCY5ZdctP50XS/wrvGab6JObTibntkHR/wAT5rM8d3X2NqcAMn99vLPM+4cPMJjgu39hamOJgEw78rsj9j/pWxfPHRml8Z2dsCJAJSxmkKEJQSHFccE9yYqFKe9MuKAUQLY2UE7WajSNFLM7ba3dDB83xdGDX1080xYWGpVnZg9ycvp7BRLXaxL3cu63rGX/AJFXVy2fCwEzJzM656T5QtU/x4lH2zLD8mVy9ItaLVIASabU6GrKjQxkhGAnC1EGoMKA0JcoAIELgiCEGoFKagcOMCeTLE+1OhGEAlAIOQARAKCUEmEtoRAY78TLs7Sziq0S6mf+J/eFzFrYMjxz5LvNvswq03sOjmkfouJVbOWOLTkWmI8/1n0Wrx5bohmjas69wxeHbWem+ZMYXfmbkf181bysB+HVvgvoncYm+LYBjyj0W6DlHNHjNopjfKNjkpuoUWNNvcpWUoQ8plyW4pp5XDCKqCS4oJQnPrK3HUZT2Hed5ZCfHveYW4soyWEuKvhqBzhAecLXTIxNjunlOvmt3Ziq+TK5kvHVQJ7Gp6E3TTkqRRhQiISoRwuOEQjLUtoRuQo6yM9BpSnIAIDDtMJ9gTNNPApkIwykoFyJqIBwJYSAE4wooAcLl/Gt3dnaXOGj4/5T92n1XUVh+OKlOq9lJrh2neGXy5S2T+YD1VIOnYrV6MzdNo7Gq2pnDTJ8ND7E+q6iTIkGQcx4LmdJkwYjYjcESHDyII38VsuFbfjo4Dm6mcPi3Vp9MvJaPJjyipoj47qTiy3xJBek1DCaL1gs2ULc5NPcic9IKNhAXIJLkEDiqvfhQNszDTBLmUwHtGrwB8Q/zA5zyUXhe98cU6h74Eg6Y28x1G4W9pn7Bc34zu1tK0MfTJZ2hLoHyvaQMTfGcwqyr2Qg/Rt6SdVLw1eDq9Bj3AAmQY0kGJ9lcsU6p0UuxUJbWo2hOMCIGxIakVE/CaqtXM5ENyXTSHlKppByQwJQTbUqUwoZRgpJRtC44dalPqBoJcYA1J0ASWlYHiS9qle0Nswd2bCTJGZhriPUxrsnS1Yr7otrxv8AfXf2NmBjRz4z/ZT7o4Tp02O7TvOeIcZyH/RVhcV306NJoptAnU7nLmrMnMJlvbFctUjld5UXU6rg7PES13PtW76fM2DodOqFwXj2VpbPw1O4fEnun1A3OpV9+IlmaDj3cwn/AFUoLXehI8FzW0Wh3PRw9yf5+i2Y/lFwZnnpqR1+vUhMGrmoAtbn0WPOrmtJ8SM0i76pcc15slTN6dotW5p2EmmEbiuRwzVKCTVKCBx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6" name="Picture 6" descr="http://www.kleo.ru/img/items/2milla-jovovich-wedding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43050"/>
            <a:ext cx="3353476" cy="36052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	У </a:t>
            </a:r>
            <a:r>
              <a:rPr lang="ru-RU" dirty="0" err="1" smtClean="0"/>
              <a:t>Голлівуді</a:t>
            </a:r>
            <a:r>
              <a:rPr lang="ru-RU" dirty="0" smtClean="0"/>
              <a:t> </a:t>
            </a:r>
            <a:r>
              <a:rPr lang="ru-RU" dirty="0" err="1" smtClean="0"/>
              <a:t>живе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відомих</a:t>
            </a:r>
            <a:r>
              <a:rPr lang="ru-RU" dirty="0" smtClean="0"/>
              <a:t> </a:t>
            </a:r>
            <a:r>
              <a:rPr lang="ru-RU" dirty="0" err="1" smtClean="0"/>
              <a:t>вихідців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Вайнона</a:t>
            </a:r>
            <a:r>
              <a:rPr lang="ru-RU" dirty="0" smtClean="0"/>
              <a:t> </a:t>
            </a:r>
            <a:r>
              <a:rPr lang="ru-RU" dirty="0" err="1" smtClean="0"/>
              <a:t>Райдер</a:t>
            </a:r>
            <a:r>
              <a:rPr lang="ru-RU" dirty="0" smtClean="0"/>
              <a:t>, </a:t>
            </a:r>
            <a:r>
              <a:rPr lang="ru-RU" dirty="0" err="1" smtClean="0"/>
              <a:t>чиї</a:t>
            </a:r>
            <a:r>
              <a:rPr lang="ru-RU" dirty="0" smtClean="0"/>
              <a:t> </a:t>
            </a:r>
            <a:r>
              <a:rPr lang="ru-RU" dirty="0" err="1" smtClean="0"/>
              <a:t>коріння</a:t>
            </a:r>
            <a:r>
              <a:rPr lang="ru-RU" dirty="0" smtClean="0"/>
              <a:t> в </a:t>
            </a:r>
            <a:r>
              <a:rPr lang="ru-RU" dirty="0" err="1" smtClean="0"/>
              <a:t>Харкові</a:t>
            </a:r>
            <a:r>
              <a:rPr lang="ru-RU" dirty="0" smtClean="0"/>
              <a:t>, </a:t>
            </a:r>
            <a:r>
              <a:rPr lang="ru-RU" dirty="0" err="1" smtClean="0"/>
              <a:t>мріє</a:t>
            </a:r>
            <a:r>
              <a:rPr lang="ru-RU" dirty="0" smtClean="0"/>
              <a:t> </a:t>
            </a:r>
            <a:r>
              <a:rPr lang="ru-RU" dirty="0" err="1" smtClean="0"/>
              <a:t>зняти</a:t>
            </a:r>
            <a:r>
              <a:rPr lang="ru-RU" dirty="0" smtClean="0"/>
              <a:t> </a:t>
            </a:r>
            <a:r>
              <a:rPr lang="ru-RU" dirty="0" err="1" smtClean="0"/>
              <a:t>фільм</a:t>
            </a:r>
            <a:r>
              <a:rPr lang="ru-RU" dirty="0" smtClean="0"/>
              <a:t> про Другу </a:t>
            </a:r>
            <a:r>
              <a:rPr lang="ru-RU" dirty="0" err="1" smtClean="0"/>
              <a:t>світову</a:t>
            </a:r>
            <a:r>
              <a:rPr lang="ru-RU" dirty="0" smtClean="0"/>
              <a:t> </a:t>
            </a:r>
            <a:r>
              <a:rPr lang="ru-RU" dirty="0" err="1" smtClean="0"/>
              <a:t>війну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родичів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Ольга </a:t>
            </a:r>
            <a:r>
              <a:rPr lang="ru-RU" dirty="0" err="1" smtClean="0"/>
              <a:t>Куриленко</a:t>
            </a:r>
            <a:r>
              <a:rPr lang="ru-RU" dirty="0" smtClean="0"/>
              <a:t> регулярно </a:t>
            </a:r>
            <a:r>
              <a:rPr lang="ru-RU" dirty="0" err="1" smtClean="0"/>
              <a:t>відвідує</a:t>
            </a:r>
            <a:r>
              <a:rPr lang="ru-RU" dirty="0" smtClean="0"/>
              <a:t> </a:t>
            </a:r>
            <a:r>
              <a:rPr lang="ru-RU" dirty="0" err="1" smtClean="0"/>
              <a:t>рідний</a:t>
            </a:r>
            <a:r>
              <a:rPr lang="ru-RU" dirty="0" smtClean="0"/>
              <a:t> </a:t>
            </a:r>
            <a:r>
              <a:rPr lang="ru-RU" dirty="0" err="1" smtClean="0"/>
              <a:t>Бердянськ</a:t>
            </a:r>
            <a:r>
              <a:rPr lang="ru-RU" dirty="0" smtClean="0"/>
              <a:t>, де </a:t>
            </a:r>
            <a:r>
              <a:rPr lang="ru-RU" dirty="0" err="1" smtClean="0"/>
              <a:t>досі</a:t>
            </a:r>
            <a:r>
              <a:rPr lang="ru-RU" dirty="0" smtClean="0"/>
              <a:t> </a:t>
            </a:r>
            <a:r>
              <a:rPr lang="ru-RU" dirty="0" err="1" smtClean="0"/>
              <a:t>живе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мама. А </a:t>
            </a:r>
            <a:r>
              <a:rPr lang="ru-RU" dirty="0" err="1" smtClean="0"/>
              <a:t>Дастін</a:t>
            </a:r>
            <a:r>
              <a:rPr lang="ru-RU" dirty="0" smtClean="0"/>
              <a:t> </a:t>
            </a:r>
            <a:r>
              <a:rPr lang="ru-RU" dirty="0" err="1" smtClean="0"/>
              <a:t>Хофман</a:t>
            </a:r>
            <a:r>
              <a:rPr lang="ru-RU" dirty="0" smtClean="0"/>
              <a:t> </a:t>
            </a:r>
            <a:r>
              <a:rPr lang="ru-RU" dirty="0" err="1" smtClean="0"/>
              <a:t>веде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генеалогічне</a:t>
            </a:r>
            <a:r>
              <a:rPr lang="ru-RU" dirty="0" smtClean="0"/>
              <a:t> дерево,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родичів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запорізькі</a:t>
            </a:r>
            <a:r>
              <a:rPr lang="ru-RU" dirty="0" smtClean="0"/>
              <a:t> </a:t>
            </a:r>
            <a:r>
              <a:rPr lang="ru-RU" dirty="0" err="1" smtClean="0"/>
              <a:t>козаки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459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Україньскі зірки в Голлівуді</vt:lpstr>
      <vt:lpstr>Слайд 2</vt:lpstr>
      <vt:lpstr>Девід Духовни</vt:lpstr>
      <vt:lpstr>Лео Ді Капріо</vt:lpstr>
      <vt:lpstr>Стівен Спілберг</vt:lpstr>
      <vt:lpstr>Сильвестр Сталлоне</vt:lpstr>
      <vt:lpstr>Міла Куніс</vt:lpstr>
      <vt:lpstr>Міла Йовович</vt:lpstr>
      <vt:lpstr>Слайд 9</vt:lpstr>
      <vt:lpstr>Виконала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Україньскі зірки в Голлівуді</dc:title>
  <dc:creator>Admin</dc:creator>
  <cp:lastModifiedBy>Admin</cp:lastModifiedBy>
  <cp:revision>7</cp:revision>
  <dcterms:created xsi:type="dcterms:W3CDTF">2014-05-20T08:56:38Z</dcterms:created>
  <dcterms:modified xsi:type="dcterms:W3CDTF">2014-05-20T09:17:48Z</dcterms:modified>
</cp:coreProperties>
</file>