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65" r:id="rId5"/>
    <p:sldId id="269" r:id="rId6"/>
    <p:sldId id="270" r:id="rId7"/>
    <p:sldId id="271" r:id="rId8"/>
    <p:sldId id="272" r:id="rId9"/>
    <p:sldId id="263" r:id="rId10"/>
    <p:sldId id="273" r:id="rId11"/>
    <p:sldId id="264" r:id="rId12"/>
    <p:sldId id="274" r:id="rId13"/>
    <p:sldId id="260" r:id="rId14"/>
    <p:sldId id="262" r:id="rId15"/>
    <p:sldId id="261" r:id="rId16"/>
    <p:sldId id="259" r:id="rId17"/>
    <p:sldId id="258" r:id="rId18"/>
    <p:sldId id="268" r:id="rId19"/>
    <p:sldId id="275" r:id="rId20"/>
    <p:sldId id="277" r:id="rId21"/>
    <p:sldId id="27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U-Ukra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229600" cy="1828800"/>
          </a:xfrm>
        </p:spPr>
        <p:txBody>
          <a:bodyPr>
            <a:noAutofit/>
          </a:bodyPr>
          <a:lstStyle/>
          <a:p>
            <a:r>
              <a:rPr lang="en-US" sz="8800" dirty="0" err="1" smtClean="0"/>
              <a:t>Euromaidan</a:t>
            </a:r>
            <a:endParaRPr lang="uk-UA" sz="8800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131201133946-09-ukraine-protest-1201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Demonstrators gather in downtown Kiev on December 1.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ss-131204-ukraine-07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Protesters try to break through police lines near the presidential administration building during a rally held by supporters of EU integration in Kiev, on Dec. 1.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131203083308-04-ukraine-1203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Police stand guard outside the parliament in Kiev on December 3.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ss-131204-ukraine-03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Anti-government </a:t>
            </a:r>
            <a:r>
              <a:rPr lang="en-US" dirty="0" smtClean="0"/>
              <a:t>protesters occupy the floor of City Hall on Dec. 4, in Kiev, Ukraine.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ss-131204-ukraine-06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08" r="43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protester faces riot police on Dec. 3, as thousands rallied outside the Ukrainian parliament in Kiev.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ss-131204-ukraine-05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93" b="269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supporting EU integration attend a rally at Independence Square in Kiev on Dec. 4.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ss-131204-ukraine-01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Ukraine's prime minister warned protesters blockading government buildings </a:t>
            </a:r>
            <a:r>
              <a:rPr lang="en-US" dirty="0" smtClean="0"/>
              <a:t>that </a:t>
            </a:r>
            <a:r>
              <a:rPr lang="en-US" dirty="0" smtClean="0"/>
              <a:t>anybody guilty of violating the constitution and laws would face punishment. The sign in white reads: "Requirement Number 1: Resignation of </a:t>
            </a:r>
            <a:r>
              <a:rPr lang="en-US" dirty="0" err="1" smtClean="0"/>
              <a:t>Yanukovich</a:t>
            </a:r>
            <a:r>
              <a:rPr lang="en-US" dirty="0" smtClean="0"/>
              <a:t>"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ss-131204-ukraine-04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000" dirty="0" smtClean="0"/>
              <a:t>Thousands </a:t>
            </a:r>
            <a:r>
              <a:rPr lang="en-US" sz="2000" dirty="0" smtClean="0"/>
              <a:t>of people have been protesting against the government since a decision by Ukrainian president Viktor </a:t>
            </a:r>
            <a:r>
              <a:rPr lang="en-US" sz="2000" dirty="0" err="1" smtClean="0"/>
              <a:t>Yanukovych</a:t>
            </a:r>
            <a:r>
              <a:rPr lang="en-US" sz="2000" dirty="0" smtClean="0"/>
              <a:t> to suspend a trade and partnership agreement with the European Union in favor of incentives from Russia</a:t>
            </a:r>
            <a:r>
              <a:rPr lang="en-US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131208090259-06-ukraine-1208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Anti-government protesters camp in Independence Square early in the morning on December 8.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131208091150-10-ukraine-1208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pro-EU activist offers flowers to police officers at the presidential office in Kiev, on December 8.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Opposition deputies throw pieces of paper towards Ukraine's Prime Minister </a:t>
            </a:r>
            <a:r>
              <a:rPr lang="en-US" dirty="0" err="1" smtClean="0"/>
              <a:t>Mykola</a:t>
            </a:r>
            <a:r>
              <a:rPr lang="en-US" dirty="0" smtClean="0"/>
              <a:t> </a:t>
            </a:r>
            <a:r>
              <a:rPr lang="en-US" dirty="0" err="1" smtClean="0"/>
              <a:t>Azarov</a:t>
            </a:r>
            <a:r>
              <a:rPr lang="en-US" dirty="0" smtClean="0"/>
              <a:t> and members of his government as he gestures during a session of parliament in Kiev on Nov. 22.</a:t>
            </a:r>
            <a:endParaRPr lang="uk-UA" dirty="0"/>
          </a:p>
        </p:txBody>
      </p:sp>
      <p:pic>
        <p:nvPicPr>
          <p:cNvPr id="7" name="Рисунок 6" descr="ss-131204-ukraine-11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109" r="101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131208085448-02-ukraine-1208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Demonstrators gather in Independence Square during a mass rally on December 8.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131208090119-05-ukraine-1208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large rally is held in Kiev's Independence Square on December 8.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your attention</a:t>
            </a:r>
            <a:r>
              <a:rPr lang="en-US" dirty="0" smtClean="0"/>
              <a:t>!</a:t>
            </a:r>
            <a:endParaRPr lang="uk-UA" dirty="0"/>
          </a:p>
        </p:txBody>
      </p:sp>
      <p:pic>
        <p:nvPicPr>
          <p:cNvPr id="5" name="Рисунок 4" descr="20131208_1420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Kuchmynda</a:t>
            </a:r>
            <a:r>
              <a:rPr lang="en-US" dirty="0" smtClean="0"/>
              <a:t> </a:t>
            </a:r>
            <a:r>
              <a:rPr lang="en-US" dirty="0" err="1" smtClean="0"/>
              <a:t>Oleksiy</a:t>
            </a:r>
            <a:r>
              <a:rPr lang="en-US" dirty="0" smtClean="0"/>
              <a:t> 11-A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ss-131204-ukraine-10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208" b="202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Opposition protesters and riot police fight in front of the Ukrainian Cabinet of Ministers in Kiev, on Nov. 24.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ss-131204-ukraine-09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69" r="176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protester clashes with riot police during a rally supporting EU integration in front of the Ukrainian cabinet of ministers building in Kiev on Nov. 25.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demonstrator holds a torn portrait of Ukrainian President Viktor </a:t>
            </a:r>
            <a:r>
              <a:rPr lang="en-US" dirty="0" err="1" smtClean="0"/>
              <a:t>Yanukovych</a:t>
            </a:r>
            <a:r>
              <a:rPr lang="en-US" dirty="0" smtClean="0"/>
              <a:t> on November 29.</a:t>
            </a:r>
            <a:endParaRPr lang="uk-UA" dirty="0"/>
          </a:p>
        </p:txBody>
      </p:sp>
      <p:pic>
        <p:nvPicPr>
          <p:cNvPr id="7" name="Рисунок 6" descr="131130110059-ukraine-protest-013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131130105948-ukraine-protest-011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Injured protesters receive medical help in an ambulance after riot police broke up a rally on November 30.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131130105049-ukraine-protest-06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Ukrainian riot police officers detain a protester on November 30.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131130104749-ukraine-protest-02-horizontal-galler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Dozens of protesters were wounded in a clash with police in Kiev on November 30.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Ukraine protests</a:t>
            </a:r>
            <a:endParaRPr lang="uk-UA" dirty="0"/>
          </a:p>
        </p:txBody>
      </p:sp>
      <p:pic>
        <p:nvPicPr>
          <p:cNvPr id="5" name="Рисунок 4" descr="ss-131204-ukraine-08.ss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" r="12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Protesters break the door of the Kiev City State Administration building during a rally held by supporters of EU integration in Kiev, on Dec. 1.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9">
      <a:dk1>
        <a:sysClr val="windowText" lastClr="000000"/>
      </a:dk1>
      <a:lt1>
        <a:srgbClr val="FFFF00"/>
      </a:lt1>
      <a:dk2>
        <a:srgbClr val="0B0BFF"/>
      </a:dk2>
      <a:lt2>
        <a:srgbClr val="FFFF00"/>
      </a:lt2>
      <a:accent1>
        <a:srgbClr val="FFFF00"/>
      </a:accent1>
      <a:accent2>
        <a:srgbClr val="C0504D"/>
      </a:accent2>
      <a:accent3>
        <a:srgbClr val="9BBB59"/>
      </a:accent3>
      <a:accent4>
        <a:srgbClr val="D8D8D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457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Euromaidan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Ukraine protests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Euromaidan</dc:title>
  <dc:creator>brothers</dc:creator>
  <cp:lastModifiedBy>brothers</cp:lastModifiedBy>
  <cp:revision>4</cp:revision>
  <dcterms:created xsi:type="dcterms:W3CDTF">2013-12-08T18:44:36Z</dcterms:created>
  <dcterms:modified xsi:type="dcterms:W3CDTF">2013-12-08T19:21:21Z</dcterms:modified>
</cp:coreProperties>
</file>