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76" r:id="rId5"/>
    <p:sldId id="277" r:id="rId6"/>
    <p:sldId id="278" r:id="rId7"/>
    <p:sldId id="280" r:id="rId8"/>
    <p:sldId id="259" r:id="rId9"/>
    <p:sldId id="260" r:id="rId10"/>
    <p:sldId id="261" r:id="rId11"/>
    <p:sldId id="281" r:id="rId12"/>
    <p:sldId id="283" r:id="rId13"/>
    <p:sldId id="284" r:id="rId14"/>
    <p:sldId id="285" r:id="rId15"/>
    <p:sldId id="286" r:id="rId16"/>
    <p:sldId id="279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43712D5B-87A7-4E87-AEE0-D95311EDAB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65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5C0A35A6-88A6-4851-8981-57E049271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9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1FD94C-ACF1-4DDC-8902-0CF09E9CA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8344-8954-48F6-B362-7B0C4FB87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66E3-73C6-4E8A-942C-4C0984F21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CE70-56F3-40C8-B591-ECBAA483A6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1658-8BCE-41D0-8890-3CFDF6405E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E5BFE-7A67-45F8-A388-C429759D50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F326-16F9-4504-9482-2A9F3C0CD5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19F83-454B-46E9-82E2-CC881E6904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DF91-39BA-4D93-A817-04CC0570D3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FC4B-1F5B-4493-8CD3-82BF9BA76D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F9E6C-837D-4411-8A2F-8C4076F40B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370895-B936-401C-84CE-3DD935D4C9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aORyV621hpY4q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717032"/>
            <a:ext cx="737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Пам'ятки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арабо-мусульманської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архітектури</a:t>
            </a:r>
            <a:endParaRPr lang="ru-RU" sz="36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Основним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будівельним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матеріалом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арабів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були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обпалена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цегла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камінь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піщаник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мармур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. Як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декоративні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матеріали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широко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застосовувались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алебастр,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фігурна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цегла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полив'яні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кахлі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скляна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мармурова</a:t>
            </a:r>
            <a:endParaRPr lang="ru-RU" sz="3200" b="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мозаїка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ін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Інтер'єри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культових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арабо-мусульманських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будівель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прикрашалися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й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стінним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розписом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, у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якому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декоративні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мотиви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геометричного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та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рослинного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характеру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поєднувались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із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каліграфічно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err="1" smtClean="0">
                <a:solidFill>
                  <a:schemeClr val="bg1">
                    <a:lumMod val="50000"/>
                  </a:schemeClr>
                </a:solidFill>
              </a:rPr>
              <a:t>написаними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цитатами Корану</a:t>
            </a:r>
            <a:r>
              <a:rPr lang="ru-RU" sz="3200" b="0" dirty="0" smtClean="0"/>
              <a:t>.</a:t>
            </a:r>
            <a:endParaRPr lang="ru-RU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.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60" y="0"/>
            <a:ext cx="91456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4265" y="476672"/>
            <a:ext cx="4294055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20102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6632"/>
            <a:ext cx="4538329" cy="313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jamskiy-minare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4748" y="3284984"/>
            <a:ext cx="49892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28532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764704"/>
            <a:ext cx="393815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5940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Найвідоміші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культові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споруди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арабо-мусульманської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архітектури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Мечеть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Халіфа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Омара (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Єрусалим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7588_603x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831807" cy="459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echet_abu_dabi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4917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Мечеть Шейха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Зайда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Абу-Дабі</a:t>
            </a:r>
            <a:endParaRPr lang="ru-RU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332656"/>
            <a:ext cx="442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1" dirty="0" smtClean="0">
                <a:solidFill>
                  <a:schemeClr val="bg1">
                    <a:lumMod val="50000"/>
                  </a:schemeClr>
                </a:solidFill>
              </a:rPr>
              <a:t>Мечеть </a:t>
            </a:r>
            <a:r>
              <a:rPr lang="ru-RU" sz="2800" b="0" i="1" dirty="0" err="1" smtClean="0">
                <a:solidFill>
                  <a:schemeClr val="bg1">
                    <a:lumMod val="50000"/>
                  </a:schemeClr>
                </a:solidFill>
              </a:rPr>
              <a:t>Ібн</a:t>
            </a:r>
            <a:r>
              <a:rPr lang="ru-RU" sz="2800" b="0" i="1" dirty="0" smtClean="0">
                <a:solidFill>
                  <a:schemeClr val="bg1">
                    <a:lumMod val="50000"/>
                  </a:schemeClr>
                </a:solidFill>
              </a:rPr>
              <a:t> Тулуна (</a:t>
            </a:r>
            <a:r>
              <a:rPr lang="ru-RU" sz="2800" b="0" i="1" dirty="0" err="1" smtClean="0">
                <a:solidFill>
                  <a:schemeClr val="bg1">
                    <a:lumMod val="50000"/>
                  </a:schemeClr>
                </a:solidFill>
              </a:rPr>
              <a:t>Каїр</a:t>
            </a:r>
            <a:r>
              <a:rPr lang="ru-RU" sz="2800" b="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 descr="Kairo_Ibn_Tulun_Moschee_BW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99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Медресе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Тілля-Карі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Самарканд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 descr="tillya_kary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387580" cy="518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15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Медресе Улугбека (Бухара)</a:t>
            </a:r>
            <a:endParaRPr lang="ru-RU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Ulugh_bek_madras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43082" cy="4968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6632"/>
            <a:ext cx="4568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Мавзолей 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Тадж-Махал (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Агра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Taj_Mahal_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2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315200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До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культових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споруд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арабо-мусульманської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архітектури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належать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мечеті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храми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), медресе (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духовні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школи-семінарії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), а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також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мавзолеї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поховальні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1">
                    <a:lumMod val="50000"/>
                  </a:schemeClr>
                </a:solidFill>
              </a:rPr>
              <a:t>споруди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ru-RU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Надзвичайний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інтерес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для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світового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мистецтва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становить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пам'ятка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мусульманської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архітектури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узбецького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міста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Самарканд — мавзолей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Гур-Емір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родова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усипальня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славнозвісного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завойовника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й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правителя Тамерлана.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Timur-mausoleum-by-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940152" cy="44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4032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ЇЇ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назва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перекладається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як «могила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володаря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». Цей шедевр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середньовічного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зодчества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відіграв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важливу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роль у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розвитку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світової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ісламської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архітектури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Гур-Емір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став прообразом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відомих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пам'яток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архітектури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епохи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Великих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моголів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: мавзолею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Хамейуна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Делі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й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Тадж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Махалу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Агрі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зведених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нащадками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славетного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Тимура,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які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свого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часу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були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правителями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Північної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Індії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Miri_Ar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690492" cy="351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0736" y="3501008"/>
            <a:ext cx="4743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0" y="83671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0" i="1" dirty="0" err="1" smtClean="0">
                <a:solidFill>
                  <a:schemeClr val="bg1">
                    <a:lumMod val="50000"/>
                  </a:schemeClr>
                </a:solidFill>
              </a:rPr>
              <a:t>Мечеті</a:t>
            </a:r>
            <a:endParaRPr lang="ru-RU" sz="4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5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28" y="3356992"/>
            <a:ext cx="466026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ig.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4916072" cy="327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echetdjumey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564" y="2420888"/>
            <a:ext cx="393643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764704"/>
            <a:ext cx="190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smtClean="0">
                <a:solidFill>
                  <a:schemeClr val="bg1">
                    <a:lumMod val="50000"/>
                  </a:schemeClr>
                </a:solidFill>
              </a:rPr>
              <a:t>Медресе</a:t>
            </a:r>
            <a:endParaRPr lang="ru-RU" sz="32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medrese_mir_ar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72816"/>
            <a:ext cx="321635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edr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97904"/>
            <a:ext cx="4788024" cy="346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Mavzoley-al-Khakima-at-Ter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4464496" cy="340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692696"/>
            <a:ext cx="2136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1" dirty="0" err="1" smtClean="0">
                <a:solidFill>
                  <a:schemeClr val="bg1">
                    <a:lumMod val="50000"/>
                  </a:schemeClr>
                </a:solidFill>
              </a:rPr>
              <a:t>Мавзолеї</a:t>
            </a:r>
            <a:endParaRPr lang="ru-RU" sz="36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Bukhara_-_Samanid_Mausol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368461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aqshbandi_bukh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6632"/>
            <a:ext cx="3912435" cy="293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iri_Ar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692696"/>
            <a:ext cx="4139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Медресе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відрізняються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мечетей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тим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галереї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подвір'я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поділені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дрібні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приміщення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, де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мешкають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семінаристи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. А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мавзолеї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становлять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комплекс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поховальної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споруди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храму.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Загалом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особливості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зовнішнього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вигляду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храмових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споруд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зумовлені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національними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ху­дожніми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традиціями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різних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народів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сповідують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іслам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291745_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807296" cy="571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3347864" cy="252028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Основний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тип плану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ісламської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храмової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споруди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—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прямокутне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подвір'я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оточене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по периметру галереями, у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глибині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якого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розташована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приземкувата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купольна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будівля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— мечеть.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islam_sultanahmet_camii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0370" y="620688"/>
            <a:ext cx="580363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6016" y="4725144"/>
            <a:ext cx="4303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Мечеть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Ахмедіє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b="0" i="1" dirty="0" err="1" smtClean="0">
                <a:solidFill>
                  <a:schemeClr val="bg1">
                    <a:lumMod val="50000"/>
                  </a:schemeClr>
                </a:solidFill>
              </a:rPr>
              <a:t>Стамбулі</a:t>
            </a:r>
            <a:endParaRPr lang="ru-RU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385192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Також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невід'ємним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елементом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культової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мусульманської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архітектури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є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мінарет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(вежа,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якої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віруючих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скликають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на молитву). У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різних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народів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він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утворює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зі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спорудою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єдиний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ансамбль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стоїть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окремо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Кількість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мінаретів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також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може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різнитися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1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47625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naret_islam_hodja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6165304"/>
            <a:ext cx="3660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Мінарет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Іслам-Ходжа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minaret_kalyan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92696"/>
            <a:ext cx="42862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27584" y="4293096"/>
            <a:ext cx="2524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Мінарет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Калян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28176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73C4D0-982B-4593-B6A9-7C6434AC0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TS102828176</Template>
  <TotalTime>98</TotalTime>
  <Words>318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TS102828176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Tanya</cp:lastModifiedBy>
  <cp:revision>10</cp:revision>
  <dcterms:created xsi:type="dcterms:W3CDTF">2013-09-19T15:39:49Z</dcterms:created>
  <dcterms:modified xsi:type="dcterms:W3CDTF">2013-09-19T17:18:36Z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