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7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устная музыка (mp3ostrov.co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3968" y="2132856"/>
            <a:ext cx="609600" cy="609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01008"/>
            <a:ext cx="7925504" cy="3096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25000"/>
                  </a:schemeClr>
                </a:solidFill>
              </a:rPr>
              <a:t>Традиционные и нетрадиционные источники энергии</a:t>
            </a:r>
            <a:endParaRPr lang="uk-UA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6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87899" y="188640"/>
            <a:ext cx="3321496" cy="46874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Получение </a:t>
            </a:r>
            <a:r>
              <a:rPr lang="ru-RU" dirty="0"/>
              <a:t>электроэнергии от гелиоустановок осуществляется с помощью солнечных батарей. Основу таких батарей составляют фотоэлементы — кристаллы кремния, покрытые тончайшим, прозрачным для света слоем металла. Поток фотонов — частиц света, проходя сквозь слой металла, выбивает электроны из кристалла. Электроны при этом начинают концентрироваться в слое металла, поэтому между слоем металла и кристаллом возникает разность потенциалов. Если тысячи таких фотоэлементов соединить параллельно, то получается солнечная батарея, способная питать электроэнергией электронную аппаратуру на космических кораблях, спутниках.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04528"/>
          </a:xfrm>
        </p:spPr>
        <p:txBody>
          <a:bodyPr/>
          <a:lstStyle/>
          <a:p>
            <a:r>
              <a:rPr lang="uk-UA" dirty="0" err="1">
                <a:latin typeface="+mn-lt"/>
              </a:rPr>
              <a:t>Гелиоэнергетика</a:t>
            </a:r>
            <a:r>
              <a:rPr lang="uk-UA" dirty="0">
                <a:latin typeface="+mn-lt"/>
              </a:rPr>
              <a:t> (</a:t>
            </a:r>
            <a:r>
              <a:rPr lang="uk-UA" dirty="0" err="1">
                <a:latin typeface="+mn-lt"/>
              </a:rPr>
              <a:t>энергия</a:t>
            </a:r>
            <a:r>
              <a:rPr lang="uk-UA" dirty="0">
                <a:latin typeface="+mn-lt"/>
              </a:rPr>
              <a:t> </a:t>
            </a:r>
            <a:r>
              <a:rPr lang="uk-UA" dirty="0" err="1">
                <a:latin typeface="+mn-lt"/>
              </a:rPr>
              <a:t>Солнца</a:t>
            </a:r>
            <a:r>
              <a:rPr lang="uk-UA" dirty="0">
                <a:latin typeface="+mn-lt"/>
              </a:rPr>
              <a:t>)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9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7618040" cy="576753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>
                <a:latin typeface="Gabriola" pitchFamily="82" charset="0"/>
              </a:rPr>
              <a:t>МГД-генераторы. Основу современной электроэнергетики, как было уже отмечено, составляют теплоэлектростанции и гидроэлектростанции, в которых очень велики потери при преобразовании тепловой энергии (от сжигания топлива на ТЭС) или механической энергии (на ГЭС) в электрическую. Техническим устройством, в котором таких потерь практически нет, является магнитогидродинамический генератор (МГД-генератор). Его действие основано на явлении электромагнитной индукции: в проводнике, движущемся в магнитном поле, возникает электрический ток. В МГД-генераторе происходит преобразование энергии, движущейся в магнитном поле плазмы, — раскаленного до очень высокой температуры газа — непосредственно в электроэнергию. Электрический ток, образованный свободными электронами и положительными ионами, возникает непосредственно в плазме и отдается во внешнюю цепь. Основная техническая проблема при создании МГД-</a:t>
            </a:r>
            <a:r>
              <a:rPr lang="ru-RU" dirty="0" err="1">
                <a:latin typeface="Gabriola" pitchFamily="82" charset="0"/>
              </a:rPr>
              <a:t>генерато</a:t>
            </a:r>
            <a:r>
              <a:rPr lang="ru-RU" dirty="0">
                <a:latin typeface="Gabriola" pitchFamily="82" charset="0"/>
              </a:rPr>
              <a:t>-ров — получение высоких температур (несколько тысяч градусов), необходимых для образования плазмы — газообразной смеси из свободных электронов, положительных ионов и нейтральных атомов. </a:t>
            </a:r>
            <a:endParaRPr lang="uk-UA" dirty="0">
              <a:latin typeface="Gabriola" pitchFamily="8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208384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5068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916832"/>
            <a:ext cx="7543800" cy="3874368"/>
          </a:xfrm>
        </p:spPr>
        <p:txBody>
          <a:bodyPr/>
          <a:lstStyle/>
          <a:p>
            <a:pPr algn="r"/>
            <a:r>
              <a:rPr lang="ru-RU" sz="3200" dirty="0" smtClean="0">
                <a:latin typeface="Gabriola" pitchFamily="82" charset="0"/>
              </a:rPr>
              <a:t>Над презентацией работала</a:t>
            </a:r>
            <a:br>
              <a:rPr lang="ru-RU" sz="3200" dirty="0" smtClean="0">
                <a:latin typeface="Gabriola" pitchFamily="82" charset="0"/>
              </a:rPr>
            </a:br>
            <a:r>
              <a:rPr lang="ru-RU" sz="3200" dirty="0" smtClean="0">
                <a:latin typeface="Gabriola" pitchFamily="82" charset="0"/>
              </a:rPr>
              <a:t>Волох Анастасия</a:t>
            </a:r>
            <a:br>
              <a:rPr lang="ru-RU" sz="3200" dirty="0" smtClean="0">
                <a:latin typeface="Gabriola" pitchFamily="82" charset="0"/>
              </a:rPr>
            </a:br>
            <a:r>
              <a:rPr lang="ru-RU" sz="3200" dirty="0" smtClean="0">
                <a:latin typeface="Gabriola" pitchFamily="82" charset="0"/>
              </a:rPr>
              <a:t>11- Б класс</a:t>
            </a:r>
            <a:br>
              <a:rPr lang="ru-RU" sz="3200" dirty="0" smtClean="0">
                <a:latin typeface="Gabriola" pitchFamily="82" charset="0"/>
              </a:rPr>
            </a:br>
            <a:r>
              <a:rPr lang="ru-RU" sz="3200" dirty="0" smtClean="0">
                <a:latin typeface="Gabriola" pitchFamily="82" charset="0"/>
              </a:rPr>
              <a:t>2013г.</a:t>
            </a:r>
            <a:endParaRPr lang="uk-UA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9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685801"/>
            <a:ext cx="7113984" cy="3657599"/>
          </a:xfrm>
        </p:spPr>
        <p:txBody>
          <a:bodyPr>
            <a:normAutofit/>
          </a:bodyPr>
          <a:lstStyle/>
          <a:p>
            <a:pPr marL="2258568" lvl="7" indent="0" algn="ctr">
              <a:buNone/>
            </a:pPr>
            <a:r>
              <a:rPr lang="ru-RU" sz="4000" dirty="0"/>
              <a:t>Традиционные источники электрической энергии</a:t>
            </a:r>
            <a:r>
              <a:rPr lang="ru-RU" dirty="0"/>
              <a:t>: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4077072"/>
            <a:ext cx="6336704" cy="2088232"/>
          </a:xfrm>
        </p:spPr>
        <p:txBody>
          <a:bodyPr/>
          <a:lstStyle/>
          <a:p>
            <a:r>
              <a:rPr lang="ru-RU" sz="2000" dirty="0"/>
              <a:t>тепловая ТЭС, </a:t>
            </a:r>
            <a:br>
              <a:rPr lang="ru-RU" sz="2000" dirty="0"/>
            </a:br>
            <a:r>
              <a:rPr lang="ru-RU" sz="2000" dirty="0"/>
              <a:t>энергия потока воды - ГЭС, </a:t>
            </a:r>
            <a:br>
              <a:rPr lang="ru-RU" sz="2000" dirty="0"/>
            </a:br>
            <a:r>
              <a:rPr lang="ru-RU" sz="2000" dirty="0"/>
              <a:t>атомная энергия - АЭС.</a:t>
            </a:r>
            <a:br>
              <a:rPr lang="ru-RU" sz="2000" dirty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8819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685801"/>
            <a:ext cx="7704856" cy="3319263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Электростанция </a:t>
            </a:r>
            <a:r>
              <a:rPr lang="ru-RU" dirty="0">
                <a:solidFill>
                  <a:srgbClr val="002060"/>
                </a:solidFill>
              </a:rPr>
              <a:t>— электрическая станция, совокупность установок, оборудования и аппаратуры, используемых непосредственно для производства электрической энергии, а также необходимые для этого сооружения и здания, расположенные на определённой территории.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845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40152" y="1628800"/>
            <a:ext cx="2232248" cy="5760639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685800"/>
            <a:ext cx="3960440" cy="411135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Вырабатывают </a:t>
            </a:r>
            <a:r>
              <a:rPr lang="ru-RU" sz="1800" dirty="0"/>
              <a:t>электроэнергию в результате преобразования тепловой энергии, которая выделяется при сжигании органического топлива (угля, нефти, газа). Невосполнимость этих природных ресурсов заставляет задуматься о рациональном их применении и замене более дешевыми способами получения электроэнергии.</a:t>
            </a:r>
            <a:endParaRPr lang="uk-UA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1066056"/>
          </a:xfrm>
        </p:spPr>
        <p:txBody>
          <a:bodyPr/>
          <a:lstStyle/>
          <a:p>
            <a:r>
              <a:rPr lang="uk-UA" dirty="0" err="1"/>
              <a:t>Тепловые</a:t>
            </a:r>
            <a:r>
              <a:rPr lang="uk-UA" dirty="0"/>
              <a:t> </a:t>
            </a:r>
            <a:r>
              <a:rPr lang="uk-UA" dirty="0" err="1"/>
              <a:t>электростанции</a:t>
            </a:r>
            <a:r>
              <a:rPr lang="uk-UA" dirty="0"/>
              <a:t> (ТЭС) </a:t>
            </a:r>
          </a:p>
        </p:txBody>
      </p:sp>
    </p:spTree>
    <p:extLst>
      <p:ext uri="{BB962C8B-B14F-4D97-AF65-F5344CB8AC3E}">
        <p14:creationId xmlns:p14="http://schemas.microsoft.com/office/powerpoint/2010/main" val="3533499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260648"/>
            <a:ext cx="3384376" cy="4464496"/>
          </a:xfrm>
        </p:spPr>
        <p:txBody>
          <a:bodyPr>
            <a:normAutofit/>
          </a:bodyPr>
          <a:lstStyle/>
          <a:p>
            <a:r>
              <a:rPr lang="ru-RU" dirty="0"/>
              <a:t>Комплекс сооружений и оборудования, посредством которых энергия потока воды преобразуется в электрическую энергию. При их сооружении также наносится вред окружающей среде: перегораживаются реки, меняется их русло, затопляются долины рек.</a:t>
            </a:r>
          </a:p>
          <a:p>
            <a:r>
              <a:rPr lang="ru-RU" dirty="0"/>
              <a:t>Важнейшая особенность гидротехнических ресурсов в сравнении с топливно-энергетическими — их непрерывная </a:t>
            </a:r>
            <a:r>
              <a:rPr lang="ru-RU" dirty="0" err="1"/>
              <a:t>возобновляемость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797152"/>
            <a:ext cx="7543800" cy="1584176"/>
          </a:xfrm>
        </p:spPr>
        <p:txBody>
          <a:bodyPr/>
          <a:lstStyle/>
          <a:p>
            <a:r>
              <a:rPr lang="uk-UA" dirty="0" err="1"/>
              <a:t>Гидроэлектростанция</a:t>
            </a:r>
            <a:r>
              <a:rPr lang="uk-UA" dirty="0"/>
              <a:t> (ГЭС)</a:t>
            </a:r>
          </a:p>
        </p:txBody>
      </p:sp>
    </p:spTree>
    <p:extLst>
      <p:ext uri="{BB962C8B-B14F-4D97-AF65-F5344CB8AC3E}">
        <p14:creationId xmlns:p14="http://schemas.microsoft.com/office/powerpoint/2010/main" val="299929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V="1">
            <a:off x="838200" y="4114800"/>
            <a:ext cx="4343400" cy="161845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80112" y="188640"/>
            <a:ext cx="3672408" cy="46805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Э</a:t>
            </a:r>
            <a:r>
              <a:rPr lang="ru-RU" dirty="0" smtClean="0">
                <a:solidFill>
                  <a:srgbClr val="002060"/>
                </a:solidFill>
              </a:rPr>
              <a:t>лектростанция</a:t>
            </a:r>
            <a:r>
              <a:rPr lang="ru-RU" dirty="0">
                <a:solidFill>
                  <a:srgbClr val="002060"/>
                </a:solidFill>
              </a:rPr>
              <a:t>, в которой атомная (ядерная) энергия используется для получения электрической. Генератором энергии здесь является атомный реактор. Тепло, выделяемое в нем в результате цепной реакции деления ядер некоторых тяжелых элементов, преобразуется в электроэнергию. АЭС работают на ядерном горючем (уран, плутоний и др.), мировые запасы которого значительно превышают запасы органического топлива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543800" cy="1282080"/>
          </a:xfrm>
        </p:spPr>
        <p:txBody>
          <a:bodyPr/>
          <a:lstStyle/>
          <a:p>
            <a:r>
              <a:rPr lang="uk-UA" dirty="0" err="1"/>
              <a:t>Атомная</a:t>
            </a:r>
            <a:r>
              <a:rPr lang="uk-UA" dirty="0"/>
              <a:t> </a:t>
            </a:r>
            <a:r>
              <a:rPr lang="uk-UA" dirty="0" err="1"/>
              <a:t>электростанция</a:t>
            </a:r>
            <a:r>
              <a:rPr lang="uk-UA" dirty="0"/>
              <a:t> (АЭС) </a:t>
            </a:r>
          </a:p>
        </p:txBody>
      </p:sp>
    </p:spTree>
    <p:extLst>
      <p:ext uri="{BB962C8B-B14F-4D97-AF65-F5344CB8AC3E}">
        <p14:creationId xmlns:p14="http://schemas.microsoft.com/office/powerpoint/2010/main" val="346491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/>
              <a:t>Нетрадиционные источники электрической энергии, где </a:t>
            </a:r>
            <a:r>
              <a:rPr lang="ru-RU" sz="3200" dirty="0" err="1"/>
              <a:t>невосполняемые</a:t>
            </a:r>
            <a:r>
              <a:rPr lang="ru-RU" sz="3200" dirty="0"/>
              <a:t> энергоресурсы практически не тратятся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293096"/>
            <a:ext cx="7543800" cy="185814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ветроэнергетика, </a:t>
            </a:r>
            <a:br>
              <a:rPr lang="ru-RU" sz="2400" dirty="0"/>
            </a:br>
            <a:r>
              <a:rPr lang="ru-RU" sz="2400" dirty="0"/>
              <a:t>приливная энергетика, </a:t>
            </a:r>
            <a:br>
              <a:rPr lang="ru-RU" sz="2400" dirty="0"/>
            </a:br>
            <a:r>
              <a:rPr lang="ru-RU" sz="2400" dirty="0"/>
              <a:t>солнечная энергетика.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480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332656"/>
            <a:ext cx="3672408" cy="4464496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Способна </a:t>
            </a:r>
            <a:r>
              <a:rPr lang="ru-RU" dirty="0"/>
              <a:t>превращать энергию ветра в электроэнергию. Запасы ветровой энергии на территории нашей страны огромны, так как во многих районах среднегодовая скорость ветра составляет б м/с. Устройство ветроэнергетической установки достаточно простое: вал ветряного колеса, способного вращаться под действием ветра, передает вращение ротору генератора электрической энергии. 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1576536"/>
          </a:xfrm>
        </p:spPr>
        <p:txBody>
          <a:bodyPr/>
          <a:lstStyle/>
          <a:p>
            <a:r>
              <a:rPr lang="uk-UA" dirty="0" err="1"/>
              <a:t>Ветроэнергетическая</a:t>
            </a:r>
            <a:r>
              <a:rPr lang="uk-UA" dirty="0"/>
              <a:t> установка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4315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5000" y="685800"/>
            <a:ext cx="3177480" cy="411135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Использует </a:t>
            </a:r>
            <a:r>
              <a:rPr lang="ru-RU" dirty="0">
                <a:solidFill>
                  <a:schemeClr val="bg1"/>
                </a:solidFill>
              </a:rPr>
              <a:t>для производства электроэнергии энергию прилива и отлива Мирового океана. Два раза в сутки уровень океана то поднимается, то опускается. Это происходит под действием гравитационных сил Солнца и Луны, которые притягивают к себе массы океанской воды. У берега моря разности уровней воды во время прилива и отлива могут достигать более 10 м. Если в заливе на берегу моря в устье реки сделать плотину, то в таком водохранилище во время прилива можно создать запас воды, которая при отливе будет спускаться в море и вращать гидротурбины.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Приливная</a:t>
            </a:r>
            <a:r>
              <a:rPr lang="uk-UA" dirty="0"/>
              <a:t> </a:t>
            </a:r>
            <a:r>
              <a:rPr lang="uk-UA" dirty="0" err="1"/>
              <a:t>энергетика</a:t>
            </a:r>
            <a:endParaRPr lang="uk-UA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1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</TotalTime>
  <Words>620</Words>
  <Application>Microsoft Office PowerPoint</Application>
  <PresentationFormat>Экран (4:3)</PresentationFormat>
  <Paragraphs>21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Традиционные и нетрадиционные источники энергии</vt:lpstr>
      <vt:lpstr>тепловая ТЭС,  энергия потока воды - ГЭС,  атомная энергия - АЭС. </vt:lpstr>
      <vt:lpstr>Презентация PowerPoint</vt:lpstr>
      <vt:lpstr>Тепловые электростанции (ТЭС) </vt:lpstr>
      <vt:lpstr>Гидроэлектростанция (ГЭС)</vt:lpstr>
      <vt:lpstr>Атомная электростанция (АЭС) </vt:lpstr>
      <vt:lpstr>ветроэнергетика,  приливная энергетика,  солнечная энергетика. </vt:lpstr>
      <vt:lpstr>Ветроэнергетическая установка</vt:lpstr>
      <vt:lpstr>Приливная энергетика</vt:lpstr>
      <vt:lpstr>Гелиоэнергетика (энергия Солнца)</vt:lpstr>
      <vt:lpstr>Презентация PowerPoint</vt:lpstr>
      <vt:lpstr>Над презентацией работала Волох Анастасия 11- Б класс 2013г.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Традиционные и нетрадиционные источники энергии</dc:title>
  <dc:creator>Настенька</dc:creator>
  <cp:lastModifiedBy>Настенька</cp:lastModifiedBy>
  <cp:revision>6</cp:revision>
  <dcterms:created xsi:type="dcterms:W3CDTF">2013-12-02T20:58:43Z</dcterms:created>
  <dcterms:modified xsi:type="dcterms:W3CDTF">2013-12-03T13:29:59Z</dcterms:modified>
</cp:coreProperties>
</file>