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58" r:id="rId10"/>
    <p:sldId id="259" r:id="rId11"/>
    <p:sldId id="260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Животные" id="{83B63BFF-6F35-4285-9E72-CB8C76191730}">
          <p14:sldIdLst>
            <p14:sldId id="268"/>
            <p14:sldId id="262"/>
            <p14:sldId id="263"/>
            <p14:sldId id="264"/>
            <p14:sldId id="265"/>
            <p14:sldId id="266"/>
          </p14:sldIdLst>
        </p14:section>
        <p14:section name="Упражнения" id="{05E17447-182D-4645-ABEC-25DC757F17FD}">
          <p14:sldIdLst>
            <p14:sldId id="267"/>
            <p14:sldId id="257"/>
            <p14:sldId id="258"/>
            <p14:sldId id="259"/>
            <p14:sldId id="260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3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4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3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0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4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0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0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6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DFC6A-5BBC-457B-81E1-DC860E2CB9DC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1E82-2AC7-4722-9318-4E6FE1629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1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211" r="303" b="2761"/>
          <a:stretch/>
        </p:blipFill>
        <p:spPr>
          <a:xfrm>
            <a:off x="-64655" y="0"/>
            <a:ext cx="92086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636" y="4980862"/>
            <a:ext cx="4296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Animals</a:t>
            </a:r>
            <a:endParaRPr lang="ru-RU" sz="9600" b="1" cap="none" spc="0" dirty="0">
              <a:ln w="1016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Red Hot Chili Peppers - Snow (Hey Oh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5657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3612" y="1973656"/>
            <a:ext cx="22995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24912" y="368990"/>
            <a:ext cx="281679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16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Mouse</a:t>
            </a:r>
            <a:endParaRPr lang="ru-RU" sz="7200" b="1" cap="none" spc="0" dirty="0">
              <a:ln w="1016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189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4000">
        <p15:prstTrans prst="wind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6653" y="2109458"/>
            <a:ext cx="226336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9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41341" y="5592840"/>
            <a:ext cx="2891753" cy="1015663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Hamster</a:t>
            </a:r>
            <a:endParaRPr lang="ru-RU" sz="6000" b="1" cap="none" spc="0" dirty="0">
              <a:ln w="10160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038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4000">
        <p15:prstTrans prst="peelOff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2123" y="2498757"/>
            <a:ext cx="31687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6567" y="414258"/>
            <a:ext cx="299986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16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Tortoise</a:t>
            </a:r>
            <a:endParaRPr lang="ru-RU" sz="6600" b="1" cap="none" spc="0" dirty="0">
              <a:ln w="10160">
                <a:solidFill>
                  <a:schemeClr val="accent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136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4000">
        <p15:prstTrans prst="peelOff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654" y="242242"/>
            <a:ext cx="2575192" cy="1107996"/>
          </a:xfrm>
          <a:prstGeom prst="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Giraffe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949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0">
        <p15:prstTrans prst="fallOve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935" y="495739"/>
            <a:ext cx="3480441" cy="1107996"/>
          </a:xfrm>
          <a:prstGeom prst="rect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Crocodile</a:t>
            </a:r>
            <a:endParaRPr lang="ru-RU" sz="6600" b="1" dirty="0">
              <a:ln w="10160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862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airplan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1351" y="5312182"/>
            <a:ext cx="281679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16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Mouse</a:t>
            </a:r>
            <a:endParaRPr lang="ru-RU" sz="7200" b="1" cap="none" spc="0" dirty="0">
              <a:ln w="1016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714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:blinds dir="vert"/>
      </p:transition>
    </mc:Choice>
    <mc:Fallback>
      <p:transition spd="slow" advClick="0" advTm="2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551" y="5629054"/>
            <a:ext cx="2891753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160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Hamster</a:t>
            </a:r>
            <a:endParaRPr lang="ru-RU" sz="6000" b="1" cap="none" spc="0" dirty="0">
              <a:ln w="10160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6008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818" y="215082"/>
            <a:ext cx="2999860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Tortoise</a:t>
            </a:r>
            <a:endParaRPr lang="ru-RU" sz="6600" b="1" cap="none" spc="0" dirty="0">
              <a:ln w="1016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2494755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3891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Упражнения</a:t>
            </a:r>
            <a:endParaRPr lang="ru-RU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507" y="1305342"/>
            <a:ext cx="4120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Отгадайте, кто изображен на картинках?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6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5000">
        <p15:prstTrans prst="fallOve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6121" y="3181228"/>
            <a:ext cx="905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04" y="1231272"/>
            <a:ext cx="4300183" cy="52394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0806" y="299043"/>
            <a:ext cx="2575192" cy="1107996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Giraffe</a:t>
            </a:r>
            <a:endParaRPr lang="ru-RU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02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4000">
        <p15:prstTrans prst="fallOver"/>
      </p:transition>
    </mc:Choice>
    <mc:Fallback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2780" y="2181884"/>
            <a:ext cx="34041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6400" y="278456"/>
            <a:ext cx="3480441" cy="1107996"/>
          </a:xfrm>
          <a:prstGeom prst="rect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Crocodile</a:t>
            </a:r>
            <a:endParaRPr lang="ru-RU" sz="6600" b="1" dirty="0">
              <a:ln w="10160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617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4000">
        <p15:prstTrans prst="drape"/>
      </p:transition>
    </mc:Choice>
    <mc:Fallback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25</Words>
  <Application>Microsoft Office PowerPoint</Application>
  <PresentationFormat>Экран (4:3)</PresentationFormat>
  <Paragraphs>19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18</cp:revision>
  <dcterms:created xsi:type="dcterms:W3CDTF">2014-12-23T15:41:00Z</dcterms:created>
  <dcterms:modified xsi:type="dcterms:W3CDTF">2014-12-23T18:26:32Z</dcterms:modified>
</cp:coreProperties>
</file>