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Natural disasters Ukraine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Admin\Desktop\Кат\пожар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371600"/>
            <a:ext cx="3329363" cy="23159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In Ukraine, Often flooding. They arise as a result of going beyond its limits rivers. Floods occur mainly in Western Ukraine.</a:t>
            </a:r>
            <a:endParaRPr lang="ru-RU" dirty="0"/>
          </a:p>
        </p:txBody>
      </p:sp>
      <p:pic>
        <p:nvPicPr>
          <p:cNvPr id="1026" name="Picture 2" descr="M:\Images\8c3333f666_21146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143000"/>
            <a:ext cx="4038600" cy="2692400"/>
          </a:xfrm>
          <a:prstGeom prst="rect">
            <a:avLst/>
          </a:prstGeom>
          <a:noFill/>
        </p:spPr>
      </p:pic>
      <p:pic>
        <p:nvPicPr>
          <p:cNvPr id="1027" name="Picture 3" descr="M:\Images\m3qdglu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038600"/>
            <a:ext cx="3162300" cy="23717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Landslides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Landslides in Ukraine are extremely rare, but there are cases in the 20s century in Central and Western Ukraine.</a:t>
            </a:r>
            <a:endParaRPr lang="ru-RU" dirty="0"/>
          </a:p>
        </p:txBody>
      </p:sp>
      <p:pic>
        <p:nvPicPr>
          <p:cNvPr id="4098" name="Picture 2" descr="M:\Images\121752549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86000"/>
            <a:ext cx="4038600" cy="302438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Winds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Winds in Ukraine`s most popular natural disaster. They are all in the country.</a:t>
            </a:r>
            <a:endParaRPr lang="ru-RU" dirty="0"/>
          </a:p>
        </p:txBody>
      </p:sp>
      <p:pic>
        <p:nvPicPr>
          <p:cNvPr id="5122" name="Picture 2" descr="M:\Images\vit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038600"/>
            <a:ext cx="4038600" cy="2274682"/>
          </a:xfrm>
          <a:prstGeom prst="rect">
            <a:avLst/>
          </a:prstGeom>
          <a:noFill/>
        </p:spPr>
      </p:pic>
      <p:pic>
        <p:nvPicPr>
          <p:cNvPr id="5123" name="Picture 3" descr="M:\Images\Untitled-5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447800"/>
            <a:ext cx="3568700" cy="26765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Twister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Twister is rare, but almost all the inhabitants of the country are occasionally </a:t>
            </a:r>
            <a:r>
              <a:rPr lang="en-US" dirty="0" smtClean="0"/>
              <a:t>observed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M:\Images\38378927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219200"/>
            <a:ext cx="4038600" cy="3230880"/>
          </a:xfrm>
          <a:prstGeom prst="rect">
            <a:avLst/>
          </a:prstGeom>
          <a:noFill/>
        </p:spPr>
      </p:pic>
      <p:pic>
        <p:nvPicPr>
          <p:cNvPr id="2052" name="Picture 4" descr="M:\Images\tornado_uzgor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971925"/>
            <a:ext cx="3333750" cy="28860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Fire often causes hot weather that </a:t>
            </a:r>
            <a:r>
              <a:rPr lang="en-US" smtClean="0"/>
              <a:t>is summer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3074" name="Picture 2" descr="M:\Images\2474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200400"/>
            <a:ext cx="4619625" cy="3314700"/>
          </a:xfrm>
          <a:prstGeom prst="rect">
            <a:avLst/>
          </a:prstGeom>
          <a:noFill/>
        </p:spPr>
      </p:pic>
      <p:pic>
        <p:nvPicPr>
          <p:cNvPr id="6" name="Picture 3" descr="M:\Images\thumbnail-20120713202044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66800"/>
            <a:ext cx="3803055" cy="304244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:\Images\л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2283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257800"/>
            <a:ext cx="7772400" cy="914400"/>
          </a:xfrm>
        </p:spPr>
        <p:txBody>
          <a:bodyPr/>
          <a:lstStyle/>
          <a:p>
            <a:r>
              <a:rPr lang="en-US" dirty="0" smtClean="0"/>
              <a:t>Thank you for your attention!</a:t>
            </a:r>
            <a:endParaRPr lang="ru-RU" dirty="0"/>
          </a:p>
        </p:txBody>
      </p:sp>
    </p:spTree>
  </p:cSld>
  <p:clrMapOvr>
    <a:masterClrMapping/>
  </p:clrMapOvr>
  <p:transition>
    <p:pull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14</Words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Natural disasters Ukraine</vt:lpstr>
      <vt:lpstr>Flood</vt:lpstr>
      <vt:lpstr>Landslides </vt:lpstr>
      <vt:lpstr>Winds</vt:lpstr>
      <vt:lpstr>Twister </vt:lpstr>
      <vt:lpstr>Fire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disasters Ukraine</dc:title>
  <dc:creator>Admin</dc:creator>
  <cp:lastModifiedBy>Admin</cp:lastModifiedBy>
  <cp:revision>9</cp:revision>
  <dcterms:created xsi:type="dcterms:W3CDTF">2014-02-25T17:26:09Z</dcterms:created>
  <dcterms:modified xsi:type="dcterms:W3CDTF">2014-02-25T18:41:49Z</dcterms:modified>
</cp:coreProperties>
</file>