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5" r:id="rId10"/>
    <p:sldId id="267" r:id="rId11"/>
    <p:sldId id="263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78" r:id="rId21"/>
    <p:sldId id="279" r:id="rId22"/>
    <p:sldId id="281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znaimo.com.ua/%D0%94%D0%B5%D0%BD%D1%96%D0%BA%D1%96%D0%BD_%D0%90%D0%BD%D1%82%D0%BE%D0%BD_%D0%86%D0%B2%D0%B0%D0%BD%D0%BE%D0%B2%D0%B8%D1%87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Антон Іванович Денікін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3356992"/>
            <a:ext cx="5264090" cy="3240360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Как и раньше, так и теперь я считаю неизбежной и необходимой вооруженную борьбу с большевиками до полного их поражения. Иначе не только Россия, но и вся Европа превратится в развалины.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270986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5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96729"/>
            <a:ext cx="56218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/>
              <a:t>Кер</a:t>
            </a:r>
            <a:r>
              <a:rPr lang="en-US" sz="4400" dirty="0" err="1" smtClean="0"/>
              <a:t>i</a:t>
            </a:r>
            <a:r>
              <a:rPr lang="ru-RU" sz="4400" dirty="0" smtClean="0"/>
              <a:t>вник Б</a:t>
            </a:r>
            <a:r>
              <a:rPr lang="en-US" sz="4400" dirty="0" err="1" smtClean="0"/>
              <a:t>i</a:t>
            </a:r>
            <a:r>
              <a:rPr lang="ru-RU" sz="4400" dirty="0" smtClean="0"/>
              <a:t>лого </a:t>
            </a:r>
            <a:r>
              <a:rPr lang="ru-RU" sz="4400" dirty="0" err="1"/>
              <a:t>руху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1268760"/>
            <a:ext cx="47525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ніч</a:t>
            </a:r>
            <a:r>
              <a:rPr lang="ru-RU" dirty="0"/>
              <a:t> з 22 на 23 </a:t>
            </a:r>
            <a:r>
              <a:rPr lang="ru-RU" dirty="0" err="1"/>
              <a:t>червня</a:t>
            </a:r>
            <a:r>
              <a:rPr lang="ru-RU" dirty="0"/>
              <a:t> 1918 </a:t>
            </a:r>
            <a:r>
              <a:rPr lang="ru-RU" dirty="0" err="1"/>
              <a:t>Добровольча</a:t>
            </a:r>
            <a:r>
              <a:rPr lang="ru-RU" dirty="0"/>
              <a:t> </a:t>
            </a:r>
            <a:r>
              <a:rPr lang="ru-RU" dirty="0" err="1"/>
              <a:t>армія</a:t>
            </a:r>
            <a:r>
              <a:rPr lang="ru-RU" dirty="0"/>
              <a:t>, </a:t>
            </a:r>
            <a:r>
              <a:rPr lang="ru-RU" dirty="0" err="1"/>
              <a:t>маючи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8-9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бійців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командуванням</a:t>
            </a:r>
            <a:r>
              <a:rPr lang="ru-RU" dirty="0"/>
              <a:t> А. І. </a:t>
            </a:r>
            <a:r>
              <a:rPr lang="ru-RU" dirty="0" err="1"/>
              <a:t>Денікіна</a:t>
            </a:r>
            <a:r>
              <a:rPr lang="ru-RU" dirty="0"/>
              <a:t> почала </a:t>
            </a:r>
            <a:r>
              <a:rPr lang="ru-RU" dirty="0" err="1"/>
              <a:t>свій</a:t>
            </a:r>
            <a:r>
              <a:rPr lang="ru-RU" dirty="0"/>
              <a:t> 2-й </a:t>
            </a:r>
            <a:r>
              <a:rPr lang="ru-RU" dirty="0" err="1"/>
              <a:t>кубанський</a:t>
            </a:r>
            <a:r>
              <a:rPr lang="ru-RU" dirty="0"/>
              <a:t> </a:t>
            </a:r>
            <a:r>
              <a:rPr lang="ru-RU" dirty="0" err="1"/>
              <a:t>похід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завершився</a:t>
            </a:r>
            <a:r>
              <a:rPr lang="ru-RU" dirty="0"/>
              <a:t> </a:t>
            </a:r>
            <a:r>
              <a:rPr lang="ru-RU" dirty="0" err="1"/>
              <a:t>розгромом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100-тисячне </a:t>
            </a:r>
            <a:r>
              <a:rPr lang="ru-RU" dirty="0" err="1"/>
              <a:t>угруповання</a:t>
            </a:r>
            <a:r>
              <a:rPr lang="ru-RU" dirty="0"/>
              <a:t> </a:t>
            </a:r>
            <a:r>
              <a:rPr lang="ru-RU" dirty="0" err="1"/>
              <a:t>кубанської</a:t>
            </a:r>
            <a:r>
              <a:rPr lang="ru-RU" dirty="0"/>
              <a:t> </a:t>
            </a:r>
            <a:r>
              <a:rPr lang="ru-RU" dirty="0" err="1"/>
              <a:t>червоних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і </a:t>
            </a:r>
            <a:r>
              <a:rPr lang="ru-RU" dirty="0" err="1"/>
              <a:t>взяттям</a:t>
            </a:r>
            <a:r>
              <a:rPr lang="ru-RU" dirty="0"/>
              <a:t> 17 </a:t>
            </a:r>
            <a:r>
              <a:rPr lang="ru-RU" dirty="0" err="1"/>
              <a:t>серпня</a:t>
            </a:r>
            <a:r>
              <a:rPr lang="ru-RU" dirty="0"/>
              <a:t> 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кубанського</a:t>
            </a:r>
            <a:r>
              <a:rPr lang="ru-RU" dirty="0"/>
              <a:t> </a:t>
            </a:r>
            <a:r>
              <a:rPr lang="ru-RU" dirty="0" err="1"/>
              <a:t>козацтва</a:t>
            </a:r>
            <a:r>
              <a:rPr lang="ru-RU" dirty="0"/>
              <a:t>, </a:t>
            </a:r>
            <a:r>
              <a:rPr lang="ru-RU" dirty="0" err="1"/>
              <a:t>Катеринодара</a:t>
            </a:r>
            <a:r>
              <a:rPr lang="ru-RU" dirty="0"/>
              <a:t>.</a:t>
            </a:r>
          </a:p>
          <a:p>
            <a:r>
              <a:rPr lang="ru-RU" dirty="0" smtClean="0"/>
              <a:t>На </a:t>
            </a:r>
            <a:r>
              <a:rPr lang="ru-RU" dirty="0"/>
              <a:t>початок 1919 </a:t>
            </a:r>
            <a:r>
              <a:rPr lang="ru-RU" dirty="0" err="1"/>
              <a:t>Денікіну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придушити</a:t>
            </a:r>
            <a:r>
              <a:rPr lang="ru-RU" dirty="0"/>
              <a:t> </a:t>
            </a:r>
            <a:r>
              <a:rPr lang="ru-RU" dirty="0" err="1"/>
              <a:t>більшовицьке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 на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Кавказі</a:t>
            </a:r>
            <a:r>
              <a:rPr lang="ru-RU" dirty="0"/>
              <a:t> </a:t>
            </a:r>
            <a:r>
              <a:rPr lang="ru-RU" dirty="0" smtClean="0"/>
              <a:t>, </a:t>
            </a:r>
            <a:r>
              <a:rPr lang="ru-RU" dirty="0" err="1"/>
              <a:t>підпорядкувати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козацькі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Дону і </a:t>
            </a:r>
            <a:r>
              <a:rPr lang="ru-RU" dirty="0" err="1"/>
              <a:t>Кубані</a:t>
            </a:r>
            <a:r>
              <a:rPr lang="ru-RU" dirty="0"/>
              <a:t>, </a:t>
            </a:r>
            <a:r>
              <a:rPr lang="ru-RU" dirty="0" err="1"/>
              <a:t>усунувши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 </a:t>
            </a:r>
            <a:r>
              <a:rPr lang="ru-RU" dirty="0" err="1"/>
              <a:t>донським</a:t>
            </a:r>
            <a:r>
              <a:rPr lang="ru-RU" dirty="0"/>
              <a:t> </a:t>
            </a:r>
            <a:r>
              <a:rPr lang="ru-RU" dirty="0" err="1"/>
              <a:t>козацтвом</a:t>
            </a:r>
            <a:r>
              <a:rPr lang="ru-RU" dirty="0"/>
              <a:t> прогермански </a:t>
            </a:r>
            <a:r>
              <a:rPr lang="ru-RU" dirty="0" err="1"/>
              <a:t>орієнтованого</a:t>
            </a:r>
            <a:r>
              <a:rPr lang="ru-RU" dirty="0"/>
              <a:t> генерала Краснова, </a:t>
            </a:r>
            <a:r>
              <a:rPr lang="ru-RU" dirty="0" err="1"/>
              <a:t>отримати</a:t>
            </a:r>
            <a:r>
              <a:rPr lang="ru-RU" dirty="0"/>
              <a:t> через </a:t>
            </a:r>
            <a:r>
              <a:rPr lang="ru-RU" dirty="0" err="1"/>
              <a:t>чорноморські</a:t>
            </a:r>
            <a:r>
              <a:rPr lang="ru-RU" dirty="0"/>
              <a:t> порти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союзників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з </a:t>
            </a:r>
            <a:r>
              <a:rPr lang="ru-RU" dirty="0" err="1"/>
              <a:t>Антанті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, </a:t>
            </a:r>
            <a:r>
              <a:rPr lang="ru-RU" dirty="0" err="1"/>
              <a:t>боєприпасів</a:t>
            </a:r>
            <a:r>
              <a:rPr lang="ru-RU" dirty="0"/>
              <a:t>, </a:t>
            </a:r>
            <a:r>
              <a:rPr lang="ru-RU" dirty="0" err="1"/>
              <a:t>спорядження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34" y="1883008"/>
            <a:ext cx="4395937" cy="35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65103" y="5268416"/>
            <a:ext cx="42058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Офіцерський</a:t>
            </a:r>
            <a:r>
              <a:rPr lang="ru-RU" dirty="0"/>
              <a:t> караул </a:t>
            </a:r>
            <a:r>
              <a:rPr lang="ru-RU" dirty="0" err="1"/>
              <a:t>зустрічає</a:t>
            </a:r>
            <a:r>
              <a:rPr lang="ru-RU" dirty="0"/>
              <a:t> генерала А. І. </a:t>
            </a:r>
            <a:r>
              <a:rPr lang="ru-RU" dirty="0" err="1"/>
              <a:t>Денікіна</a:t>
            </a:r>
            <a:r>
              <a:rPr lang="ru-RU" dirty="0"/>
              <a:t> на </a:t>
            </a:r>
            <a:r>
              <a:rPr lang="ru-RU" dirty="0" err="1"/>
              <a:t>вокзалі</a:t>
            </a:r>
            <a:r>
              <a:rPr lang="ru-RU" dirty="0"/>
              <a:t> Ростова-на-Дону, 1919</a:t>
            </a:r>
          </a:p>
        </p:txBody>
      </p:sp>
    </p:spTree>
    <p:extLst>
      <p:ext uri="{BB962C8B-B14F-4D97-AF65-F5344CB8AC3E}">
        <p14:creationId xmlns:p14="http://schemas.microsoft.com/office/powerpoint/2010/main" val="361202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28343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8 </a:t>
            </a:r>
            <a:r>
              <a:rPr lang="ru-RU" sz="2000" dirty="0" err="1"/>
              <a:t>січня</a:t>
            </a:r>
            <a:r>
              <a:rPr lang="ru-RU" sz="2000" dirty="0"/>
              <a:t> 1919 року </a:t>
            </a:r>
            <a:r>
              <a:rPr lang="ru-RU" sz="2000" dirty="0" err="1"/>
              <a:t>Добровольча</a:t>
            </a:r>
            <a:r>
              <a:rPr lang="ru-RU" sz="2000" dirty="0"/>
              <a:t> </a:t>
            </a:r>
            <a:r>
              <a:rPr lang="ru-RU" sz="2000" dirty="0" err="1"/>
              <a:t>армія</a:t>
            </a:r>
            <a:r>
              <a:rPr lang="ru-RU" sz="2000" dirty="0"/>
              <a:t> </a:t>
            </a:r>
            <a:r>
              <a:rPr lang="ru-RU" sz="2000" dirty="0" err="1"/>
              <a:t>об'єдналася</a:t>
            </a:r>
            <a:r>
              <a:rPr lang="ru-RU" sz="2000" dirty="0"/>
              <a:t> з </a:t>
            </a:r>
            <a:r>
              <a:rPr lang="ru-RU" sz="2000" dirty="0" err="1"/>
              <a:t>Донський</a:t>
            </a:r>
            <a:r>
              <a:rPr lang="ru-RU" sz="2000" dirty="0"/>
              <a:t> </a:t>
            </a:r>
            <a:r>
              <a:rPr lang="ru-RU" sz="2000" dirty="0" err="1"/>
              <a:t>армією</a:t>
            </a:r>
            <a:r>
              <a:rPr lang="ru-RU" sz="2000" dirty="0"/>
              <a:t>, </a:t>
            </a:r>
            <a:r>
              <a:rPr lang="ru-RU" sz="2000" dirty="0" err="1"/>
              <a:t>утворивши</a:t>
            </a:r>
            <a:r>
              <a:rPr lang="ru-RU" sz="2000" dirty="0"/>
              <a:t> </a:t>
            </a:r>
            <a:r>
              <a:rPr lang="ru-RU" sz="2000" dirty="0" err="1"/>
              <a:t>Збройні</a:t>
            </a:r>
            <a:r>
              <a:rPr lang="ru-RU" sz="2000" dirty="0"/>
              <a:t> </a:t>
            </a:r>
            <a:r>
              <a:rPr lang="ru-RU" sz="2000" dirty="0" err="1"/>
              <a:t>сили</a:t>
            </a:r>
            <a:r>
              <a:rPr lang="ru-RU" sz="2000" dirty="0"/>
              <a:t> </a:t>
            </a:r>
            <a:r>
              <a:rPr lang="ru-RU" sz="2000" dirty="0" err="1"/>
              <a:t>Півдня</a:t>
            </a:r>
            <a:r>
              <a:rPr lang="ru-RU" sz="2000" dirty="0"/>
              <a:t> </a:t>
            </a:r>
            <a:r>
              <a:rPr lang="ru-RU" sz="2000" dirty="0" err="1"/>
              <a:t>Росії</a:t>
            </a:r>
            <a:r>
              <a:rPr lang="ru-RU" sz="2000" dirty="0"/>
              <a:t> (В. С. Ю. Р.), ставши </a:t>
            </a:r>
            <a:r>
              <a:rPr lang="ru-RU" sz="2000" dirty="0" err="1"/>
              <a:t>їх</a:t>
            </a:r>
            <a:r>
              <a:rPr lang="ru-RU" sz="2000" dirty="0"/>
              <a:t> основною ударною силою, а генерал </a:t>
            </a:r>
            <a:r>
              <a:rPr lang="ru-RU" sz="2000" dirty="0" err="1"/>
              <a:t>Денікін</a:t>
            </a:r>
            <a:r>
              <a:rPr lang="ru-RU" sz="2000" dirty="0"/>
              <a:t> </a:t>
            </a:r>
            <a:r>
              <a:rPr lang="ru-RU" sz="2000" dirty="0" err="1"/>
              <a:t>очолив</a:t>
            </a:r>
            <a:r>
              <a:rPr lang="ru-RU" sz="2000" dirty="0"/>
              <a:t> В. С. Ю. Р. і </a:t>
            </a:r>
            <a:r>
              <a:rPr lang="ru-RU" sz="2000" dirty="0" err="1"/>
              <a:t>незабаром</a:t>
            </a:r>
            <a:r>
              <a:rPr lang="ru-RU" sz="2000" dirty="0"/>
              <a:t> </a:t>
            </a:r>
            <a:r>
              <a:rPr lang="ru-RU" sz="2000" dirty="0" err="1"/>
              <a:t>перевів</a:t>
            </a:r>
            <a:r>
              <a:rPr lang="ru-RU" sz="2000" dirty="0"/>
              <a:t> свою Ставку в Таганрог.</a:t>
            </a:r>
          </a:p>
          <a:p>
            <a:r>
              <a:rPr lang="ru-RU" sz="2000" dirty="0" smtClean="0"/>
              <a:t>12 </a:t>
            </a:r>
            <a:r>
              <a:rPr lang="ru-RU" sz="2000" dirty="0" err="1"/>
              <a:t>червня</a:t>
            </a:r>
            <a:r>
              <a:rPr lang="ru-RU" sz="2000" dirty="0"/>
              <a:t> 1919 року </a:t>
            </a:r>
            <a:r>
              <a:rPr lang="ru-RU" sz="2000" dirty="0" err="1"/>
              <a:t>Денікін</a:t>
            </a:r>
            <a:r>
              <a:rPr lang="ru-RU" sz="2000" dirty="0"/>
              <a:t> </a:t>
            </a:r>
            <a:r>
              <a:rPr lang="ru-RU" sz="2000" dirty="0" err="1"/>
              <a:t>офіційно</a:t>
            </a:r>
            <a:r>
              <a:rPr lang="ru-RU" sz="2000" dirty="0"/>
              <a:t> </a:t>
            </a:r>
            <a:r>
              <a:rPr lang="ru-RU" sz="2000" dirty="0" err="1"/>
              <a:t>визнав</a:t>
            </a:r>
            <a:r>
              <a:rPr lang="ru-RU" sz="2000" dirty="0"/>
              <a:t> </a:t>
            </a:r>
            <a:r>
              <a:rPr lang="ru-RU" sz="2000" dirty="0" err="1"/>
              <a:t>владу</a:t>
            </a:r>
            <a:r>
              <a:rPr lang="ru-RU" sz="2000" dirty="0"/>
              <a:t> </a:t>
            </a:r>
            <a:r>
              <a:rPr lang="ru-RU" sz="2000" dirty="0" err="1"/>
              <a:t>адмірала</a:t>
            </a:r>
            <a:r>
              <a:rPr lang="ru-RU" sz="2000" dirty="0"/>
              <a:t> Колчака як Верховного Правителя і Верховного </a:t>
            </a:r>
            <a:r>
              <a:rPr lang="ru-RU" sz="2000" dirty="0" err="1"/>
              <a:t>Головнокомандувача</a:t>
            </a:r>
            <a:r>
              <a:rPr lang="ru-RU" sz="2000" dirty="0"/>
              <a:t>. 24 </a:t>
            </a:r>
            <a:r>
              <a:rPr lang="ru-RU" sz="2000" dirty="0" err="1"/>
              <a:t>червня</a:t>
            </a:r>
            <a:r>
              <a:rPr lang="ru-RU" sz="2000" dirty="0"/>
              <a:t> 1919 Рада </a:t>
            </a:r>
            <a:r>
              <a:rPr lang="ru-RU" sz="2000" dirty="0" err="1"/>
              <a:t>міністрів</a:t>
            </a:r>
            <a:r>
              <a:rPr lang="ru-RU" sz="2000" dirty="0"/>
              <a:t> </a:t>
            </a:r>
            <a:r>
              <a:rPr lang="ru-RU" sz="2000" dirty="0" err="1"/>
              <a:t>Омського</a:t>
            </a:r>
            <a:r>
              <a:rPr lang="ru-RU" sz="2000" dirty="0"/>
              <a:t> уряду </a:t>
            </a:r>
            <a:r>
              <a:rPr lang="ru-RU" sz="2000" dirty="0" err="1"/>
              <a:t>призначив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заступником Верховного </a:t>
            </a:r>
            <a:r>
              <a:rPr lang="ru-RU" sz="2000" dirty="0" err="1"/>
              <a:t>Головнокомандувача</a:t>
            </a:r>
            <a:r>
              <a:rPr lang="ru-RU" sz="2000" dirty="0"/>
              <a:t> з метою "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безперервності</a:t>
            </a:r>
            <a:r>
              <a:rPr lang="ru-RU" sz="2000" dirty="0"/>
              <a:t> і </a:t>
            </a:r>
            <a:r>
              <a:rPr lang="ru-RU" sz="2000" dirty="0" err="1"/>
              <a:t>наступності</a:t>
            </a:r>
            <a:r>
              <a:rPr lang="ru-RU" sz="2000" dirty="0"/>
              <a:t> верховного </a:t>
            </a:r>
            <a:r>
              <a:rPr lang="ru-RU" sz="2000" dirty="0" err="1"/>
              <a:t>командування</a:t>
            </a:r>
            <a:r>
              <a:rPr lang="ru-RU" sz="2000" dirty="0"/>
              <a:t>".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15" y="476672"/>
            <a:ext cx="3570903" cy="52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66625" y="5969901"/>
            <a:ext cx="2106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Адмірал</a:t>
            </a:r>
            <a:r>
              <a:rPr lang="ru-RU" dirty="0" smtClean="0"/>
              <a:t> </a:t>
            </a:r>
            <a:r>
              <a:rPr lang="ru-RU" dirty="0" err="1" smtClean="0"/>
              <a:t>О.Колчак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17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10761"/>
            <a:ext cx="45528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 </a:t>
            </a:r>
            <a:r>
              <a:rPr lang="ru-RU" sz="4000" dirty="0" err="1"/>
              <a:t>Політика</a:t>
            </a:r>
            <a:r>
              <a:rPr lang="ru-RU" sz="4000" dirty="0"/>
              <a:t> </a:t>
            </a:r>
            <a:r>
              <a:rPr lang="ru-RU" sz="4000" dirty="0" err="1"/>
              <a:t>Денікіна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8687" y="4772922"/>
            <a:ext cx="874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 </a:t>
            </a:r>
            <a:r>
              <a:rPr lang="ru-RU" sz="2000" dirty="0" err="1"/>
              <a:t>територіях</a:t>
            </a:r>
            <a:r>
              <a:rPr lang="ru-RU" sz="2000" dirty="0"/>
              <a:t>, </a:t>
            </a:r>
            <a:r>
              <a:rPr lang="ru-RU" sz="2000" dirty="0" err="1"/>
              <a:t>контрольованих</a:t>
            </a:r>
            <a:r>
              <a:rPr lang="ru-RU" sz="2000" dirty="0"/>
              <a:t> </a:t>
            </a:r>
            <a:r>
              <a:rPr lang="ru-RU" sz="2000" dirty="0" err="1"/>
              <a:t>Збройними</a:t>
            </a:r>
            <a:r>
              <a:rPr lang="ru-RU" sz="2000" dirty="0"/>
              <a:t> Силами </a:t>
            </a:r>
            <a:r>
              <a:rPr lang="ru-RU" sz="2000" dirty="0" err="1"/>
              <a:t>Півдня</a:t>
            </a:r>
            <a:r>
              <a:rPr lang="ru-RU" sz="2000" dirty="0"/>
              <a:t> </a:t>
            </a:r>
            <a:r>
              <a:rPr lang="ru-RU" sz="2000" dirty="0" err="1"/>
              <a:t>Росії</a:t>
            </a:r>
            <a:r>
              <a:rPr lang="ru-RU" sz="2000" dirty="0"/>
              <a:t>, вся </a:t>
            </a:r>
            <a:r>
              <a:rPr lang="ru-RU" sz="2000" dirty="0" err="1"/>
              <a:t>повнота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 належала </a:t>
            </a:r>
            <a:r>
              <a:rPr lang="ru-RU" sz="2000" dirty="0" err="1"/>
              <a:t>Денікіну</a:t>
            </a:r>
            <a:r>
              <a:rPr lang="ru-RU" sz="2000" dirty="0"/>
              <a:t>, як </a:t>
            </a:r>
            <a:r>
              <a:rPr lang="ru-RU" sz="2000" dirty="0" err="1"/>
              <a:t>головнокомандуючому</a:t>
            </a:r>
            <a:r>
              <a:rPr lang="ru-RU" sz="2000" dirty="0"/>
              <a:t>. При </a:t>
            </a:r>
            <a:r>
              <a:rPr lang="ru-RU" sz="2000" dirty="0" err="1"/>
              <a:t>ньому</a:t>
            </a:r>
            <a:r>
              <a:rPr lang="ru-RU" sz="2000" dirty="0"/>
              <a:t> </a:t>
            </a:r>
            <a:r>
              <a:rPr lang="ru-RU" sz="2000" dirty="0" err="1"/>
              <a:t>діяла</a:t>
            </a:r>
            <a:r>
              <a:rPr lang="ru-RU" sz="2000" dirty="0"/>
              <a:t> "</a:t>
            </a:r>
            <a:r>
              <a:rPr lang="ru-RU" sz="2000" dirty="0" err="1"/>
              <a:t>Особлива</a:t>
            </a:r>
            <a:r>
              <a:rPr lang="ru-RU" sz="2000" dirty="0"/>
              <a:t> </a:t>
            </a:r>
            <a:r>
              <a:rPr lang="ru-RU" sz="2000" dirty="0" err="1"/>
              <a:t>нарада</a:t>
            </a:r>
            <a:r>
              <a:rPr lang="ru-RU" sz="2000" dirty="0"/>
              <a:t>", </a:t>
            </a:r>
            <a:r>
              <a:rPr lang="ru-RU" sz="2000" dirty="0" err="1"/>
              <a:t>виконувала</a:t>
            </a:r>
            <a:r>
              <a:rPr lang="ru-RU" sz="2000" dirty="0"/>
              <a:t> </a:t>
            </a:r>
            <a:r>
              <a:rPr lang="ru-RU" sz="2000" dirty="0" err="1"/>
              <a:t>функції</a:t>
            </a:r>
            <a:r>
              <a:rPr lang="ru-RU" sz="2000" dirty="0"/>
              <a:t> </a:t>
            </a:r>
            <a:r>
              <a:rPr lang="ru-RU" sz="2000" dirty="0" err="1"/>
              <a:t>виконавчої</a:t>
            </a:r>
            <a:r>
              <a:rPr lang="ru-RU" sz="2000" dirty="0"/>
              <a:t> і </a:t>
            </a:r>
            <a:r>
              <a:rPr lang="ru-RU" sz="2000" dirty="0" err="1"/>
              <a:t>законодавчої</a:t>
            </a:r>
            <a:r>
              <a:rPr lang="ru-RU" sz="2000" dirty="0"/>
              <a:t> </a:t>
            </a:r>
            <a:r>
              <a:rPr lang="ru-RU" sz="2000" dirty="0" err="1"/>
              <a:t>влади</a:t>
            </a:r>
            <a:r>
              <a:rPr lang="ru-RU" sz="2000" dirty="0"/>
              <a:t>. </a:t>
            </a:r>
            <a:r>
              <a:rPr lang="ru-RU" sz="2000" dirty="0" err="1"/>
              <a:t>Володіючи</a:t>
            </a:r>
            <a:r>
              <a:rPr lang="ru-RU" sz="2000" dirty="0"/>
              <a:t> по </a:t>
            </a:r>
            <a:r>
              <a:rPr lang="ru-RU" sz="2000" dirty="0" err="1"/>
              <a:t>суті</a:t>
            </a:r>
            <a:r>
              <a:rPr lang="ru-RU" sz="2000" dirty="0"/>
              <a:t> </a:t>
            </a:r>
            <a:r>
              <a:rPr lang="ru-RU" sz="2000" dirty="0" err="1"/>
              <a:t>диктаторською</a:t>
            </a:r>
            <a:r>
              <a:rPr lang="ru-RU" sz="2000" dirty="0"/>
              <a:t> </a:t>
            </a:r>
            <a:r>
              <a:rPr lang="ru-RU" sz="2000" dirty="0" err="1"/>
              <a:t>владою</a:t>
            </a:r>
            <a:r>
              <a:rPr lang="ru-RU" sz="2000" dirty="0"/>
              <a:t> і будучи </a:t>
            </a:r>
            <a:r>
              <a:rPr lang="ru-RU" sz="2000" dirty="0" err="1"/>
              <a:t>прихильником</a:t>
            </a:r>
            <a:r>
              <a:rPr lang="ru-RU" sz="2000" dirty="0"/>
              <a:t> </a:t>
            </a:r>
            <a:r>
              <a:rPr lang="ru-RU" sz="2000" dirty="0" err="1"/>
              <a:t>конституційної</a:t>
            </a:r>
            <a:r>
              <a:rPr lang="ru-RU" sz="2000" dirty="0"/>
              <a:t> </a:t>
            </a:r>
            <a:r>
              <a:rPr lang="ru-RU" sz="2000" dirty="0" err="1"/>
              <a:t>монархії</a:t>
            </a:r>
            <a:r>
              <a:rPr lang="ru-RU" sz="2000" dirty="0"/>
              <a:t>, </a:t>
            </a:r>
            <a:r>
              <a:rPr lang="ru-RU" sz="2000" dirty="0" err="1"/>
              <a:t>Денікін</a:t>
            </a:r>
            <a:r>
              <a:rPr lang="ru-RU" sz="2000" dirty="0"/>
              <a:t> не </a:t>
            </a:r>
            <a:r>
              <a:rPr lang="ru-RU" sz="2000" dirty="0" err="1"/>
              <a:t>вважав</a:t>
            </a:r>
            <a:r>
              <a:rPr lang="ru-RU" sz="2000" dirty="0"/>
              <a:t> за </a:t>
            </a:r>
            <a:r>
              <a:rPr lang="ru-RU" sz="2000" dirty="0" err="1"/>
              <a:t>можливе</a:t>
            </a:r>
            <a:r>
              <a:rPr lang="ru-RU" sz="2000" dirty="0"/>
              <a:t> (до </a:t>
            </a:r>
            <a:r>
              <a:rPr lang="ru-RU" sz="2000" dirty="0" err="1"/>
              <a:t>скликання</a:t>
            </a:r>
            <a:r>
              <a:rPr lang="ru-RU" sz="2000" dirty="0"/>
              <a:t> </a:t>
            </a:r>
            <a:r>
              <a:rPr lang="ru-RU" sz="2000" dirty="0" err="1"/>
              <a:t>Установчих</a:t>
            </a:r>
            <a:r>
              <a:rPr lang="ru-RU" sz="2000" dirty="0"/>
              <a:t> </a:t>
            </a:r>
            <a:r>
              <a:rPr lang="ru-RU" sz="2000" dirty="0" err="1"/>
              <a:t>зборів</a:t>
            </a:r>
            <a:r>
              <a:rPr lang="ru-RU" sz="2000" dirty="0"/>
              <a:t>) </a:t>
            </a:r>
            <a:r>
              <a:rPr lang="ru-RU" sz="2000" dirty="0" err="1"/>
              <a:t>зумовлювати</a:t>
            </a:r>
            <a:r>
              <a:rPr lang="ru-RU" sz="2000" dirty="0"/>
              <a:t> </a:t>
            </a:r>
            <a:r>
              <a:rPr lang="ru-RU" sz="2000" dirty="0" err="1"/>
              <a:t>майбутній</a:t>
            </a:r>
            <a:r>
              <a:rPr lang="ru-RU" sz="2000" dirty="0"/>
              <a:t> </a:t>
            </a:r>
            <a:r>
              <a:rPr lang="ru-RU" sz="2000" dirty="0" err="1"/>
              <a:t>державний</a:t>
            </a:r>
            <a:r>
              <a:rPr lang="ru-RU" sz="2000" dirty="0"/>
              <a:t> </a:t>
            </a:r>
            <a:r>
              <a:rPr lang="ru-RU" sz="2000" dirty="0" err="1"/>
              <a:t>устрій</a:t>
            </a:r>
            <a:r>
              <a:rPr lang="ru-RU" sz="2000" dirty="0"/>
              <a:t> </a:t>
            </a:r>
            <a:r>
              <a:rPr lang="ru-RU" sz="2000" dirty="0" err="1"/>
              <a:t>Росії</a:t>
            </a:r>
            <a:r>
              <a:rPr lang="ru-RU" sz="2000" dirty="0" smtClean="0"/>
              <a:t>..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87" y="1234802"/>
            <a:ext cx="76200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90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871" y="681577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намагався</a:t>
            </a:r>
            <a:r>
              <a:rPr lang="ru-RU" sz="2000" dirty="0"/>
              <a:t> </a:t>
            </a:r>
            <a:r>
              <a:rPr lang="ru-RU" sz="2000" dirty="0" err="1"/>
              <a:t>згуртувати</a:t>
            </a:r>
            <a:r>
              <a:rPr lang="ru-RU" sz="2000" dirty="0"/>
              <a:t> </a:t>
            </a:r>
            <a:r>
              <a:rPr lang="ru-RU" sz="2000" dirty="0" err="1"/>
              <a:t>якомога</a:t>
            </a:r>
            <a:r>
              <a:rPr lang="ru-RU" sz="2000" dirty="0"/>
              <a:t> </a:t>
            </a:r>
            <a:r>
              <a:rPr lang="ru-RU" sz="2000" dirty="0" err="1"/>
              <a:t>ширші</a:t>
            </a:r>
            <a:r>
              <a:rPr lang="ru-RU" sz="2000" dirty="0"/>
              <a:t> </a:t>
            </a:r>
            <a:r>
              <a:rPr lang="ru-RU" sz="2000" dirty="0" err="1"/>
              <a:t>верстви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навколо</a:t>
            </a:r>
            <a:r>
              <a:rPr lang="ru-RU" sz="2000" dirty="0"/>
              <a:t> </a:t>
            </a:r>
            <a:r>
              <a:rPr lang="ru-RU" sz="2000" dirty="0" err="1"/>
              <a:t>Білого</a:t>
            </a:r>
            <a:r>
              <a:rPr lang="ru-RU" sz="2000" dirty="0"/>
              <a:t> </a:t>
            </a:r>
            <a:r>
              <a:rPr lang="ru-RU" sz="2000" dirty="0" err="1"/>
              <a:t>руху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гаслами</a:t>
            </a:r>
            <a:r>
              <a:rPr lang="ru-RU" sz="2000" dirty="0"/>
              <a:t> "</a:t>
            </a:r>
            <a:r>
              <a:rPr lang="ru-RU" sz="2000" dirty="0" err="1"/>
              <a:t>Боротьба</a:t>
            </a:r>
            <a:r>
              <a:rPr lang="ru-RU" sz="2000" dirty="0"/>
              <a:t> з </a:t>
            </a:r>
            <a:r>
              <a:rPr lang="ru-RU" sz="2000" dirty="0" err="1"/>
              <a:t>більшовизмом</a:t>
            </a:r>
            <a:r>
              <a:rPr lang="ru-RU" sz="2000" dirty="0"/>
              <a:t> до </a:t>
            </a:r>
            <a:r>
              <a:rPr lang="ru-RU" sz="2000" dirty="0" err="1"/>
              <a:t>кінця</a:t>
            </a:r>
            <a:r>
              <a:rPr lang="ru-RU" sz="2000" dirty="0"/>
              <a:t>", "Велика, </a:t>
            </a:r>
            <a:r>
              <a:rPr lang="ru-RU" sz="2000" dirty="0" err="1"/>
              <a:t>Єдина</a:t>
            </a:r>
            <a:r>
              <a:rPr lang="ru-RU" sz="2000" dirty="0"/>
              <a:t> і </a:t>
            </a:r>
            <a:r>
              <a:rPr lang="ru-RU" sz="2000" dirty="0" err="1"/>
              <a:t>Неподільна</a:t>
            </a:r>
            <a:r>
              <a:rPr lang="ru-RU" sz="2000" dirty="0"/>
              <a:t> </a:t>
            </a:r>
            <a:r>
              <a:rPr lang="ru-RU" sz="2000" dirty="0" err="1"/>
              <a:t>Росія</a:t>
            </a:r>
            <a:r>
              <a:rPr lang="ru-RU" sz="2000" dirty="0"/>
              <a:t>", "</a:t>
            </a:r>
            <a:r>
              <a:rPr lang="ru-RU" sz="2000" dirty="0" err="1"/>
              <a:t>Політичні</a:t>
            </a:r>
            <a:r>
              <a:rPr lang="ru-RU" sz="2000" dirty="0"/>
              <a:t> </a:t>
            </a:r>
            <a:r>
              <a:rPr lang="ru-RU" sz="2000" dirty="0" err="1"/>
              <a:t>свободи</a:t>
            </a:r>
            <a:r>
              <a:rPr lang="ru-RU" sz="2000" dirty="0"/>
              <a:t>". </a:t>
            </a:r>
            <a:r>
              <a:rPr lang="ru-RU" sz="2000" dirty="0" err="1"/>
              <a:t>Така</a:t>
            </a:r>
            <a:r>
              <a:rPr lang="ru-RU" sz="2000" dirty="0"/>
              <a:t> </a:t>
            </a:r>
            <a:r>
              <a:rPr lang="ru-RU" sz="2000" dirty="0" err="1"/>
              <a:t>позиція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об'єктом</a:t>
            </a:r>
            <a:r>
              <a:rPr lang="ru-RU" sz="2000" dirty="0"/>
              <a:t> критики як справа, з боку </a:t>
            </a:r>
            <a:r>
              <a:rPr lang="ru-RU" sz="2000" dirty="0" err="1"/>
              <a:t>монархістів</a:t>
            </a:r>
            <a:r>
              <a:rPr lang="ru-RU" sz="2000" dirty="0"/>
              <a:t>, так і </a:t>
            </a:r>
            <a:r>
              <a:rPr lang="ru-RU" sz="2000" dirty="0" err="1"/>
              <a:t>зліва</a:t>
            </a:r>
            <a:r>
              <a:rPr lang="ru-RU" sz="2000" dirty="0"/>
              <a:t>, з </a:t>
            </a:r>
            <a:r>
              <a:rPr lang="ru-RU" sz="2000" dirty="0" err="1"/>
              <a:t>ліберально-соціалістичного</a:t>
            </a:r>
            <a:r>
              <a:rPr lang="ru-RU" sz="2000" dirty="0"/>
              <a:t> табору. </a:t>
            </a:r>
            <a:r>
              <a:rPr lang="ru-RU" sz="2000" dirty="0" err="1"/>
              <a:t>Заклик</a:t>
            </a:r>
            <a:r>
              <a:rPr lang="ru-RU" sz="2000" dirty="0"/>
              <a:t> до </a:t>
            </a:r>
            <a:r>
              <a:rPr lang="ru-RU" sz="2000" dirty="0" err="1"/>
              <a:t>відтворення</a:t>
            </a:r>
            <a:r>
              <a:rPr lang="ru-RU" sz="2000" dirty="0"/>
              <a:t> </a:t>
            </a:r>
            <a:r>
              <a:rPr lang="ru-RU" sz="2000" dirty="0" err="1"/>
              <a:t>єдиної</a:t>
            </a:r>
            <a:r>
              <a:rPr lang="ru-RU" sz="2000" dirty="0"/>
              <a:t> і </a:t>
            </a:r>
            <a:r>
              <a:rPr lang="ru-RU" sz="2000" dirty="0" err="1"/>
              <a:t>неподільної</a:t>
            </a:r>
            <a:r>
              <a:rPr lang="ru-RU" sz="2000" dirty="0"/>
              <a:t> </a:t>
            </a:r>
            <a:r>
              <a:rPr lang="ru-RU" sz="2000" dirty="0" err="1"/>
              <a:t>Росії</a:t>
            </a:r>
            <a:r>
              <a:rPr lang="ru-RU" sz="2000" dirty="0"/>
              <a:t> </a:t>
            </a:r>
            <a:r>
              <a:rPr lang="ru-RU" sz="2000" dirty="0" err="1"/>
              <a:t>зустрічав</a:t>
            </a:r>
            <a:r>
              <a:rPr lang="ru-RU" sz="2000" dirty="0"/>
              <a:t> </a:t>
            </a:r>
            <a:r>
              <a:rPr lang="ru-RU" sz="2000" dirty="0" err="1"/>
              <a:t>опір</a:t>
            </a:r>
            <a:r>
              <a:rPr lang="ru-RU" sz="2000" dirty="0"/>
              <a:t> з боку </a:t>
            </a:r>
            <a:r>
              <a:rPr lang="ru-RU" sz="2000" dirty="0" err="1"/>
              <a:t>козацьких</a:t>
            </a:r>
            <a:r>
              <a:rPr lang="ru-RU" sz="2000" dirty="0"/>
              <a:t> </a:t>
            </a:r>
            <a:r>
              <a:rPr lang="ru-RU" sz="2000" dirty="0" err="1"/>
              <a:t>державних</a:t>
            </a:r>
            <a:r>
              <a:rPr lang="ru-RU" sz="2000" dirty="0"/>
              <a:t> </a:t>
            </a:r>
            <a:r>
              <a:rPr lang="ru-RU" sz="2000" dirty="0" err="1"/>
              <a:t>утворень</a:t>
            </a:r>
            <a:r>
              <a:rPr lang="ru-RU" sz="2000" dirty="0"/>
              <a:t> Дону і </a:t>
            </a:r>
            <a:r>
              <a:rPr lang="ru-RU" sz="2000" dirty="0" err="1"/>
              <a:t>Кубані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добивалися</a:t>
            </a:r>
            <a:r>
              <a:rPr lang="ru-RU" sz="2000" dirty="0"/>
              <a:t> </a:t>
            </a:r>
            <a:r>
              <a:rPr lang="ru-RU" sz="2000" dirty="0" err="1"/>
              <a:t>автономії</a:t>
            </a:r>
            <a:r>
              <a:rPr lang="ru-RU" sz="2000" dirty="0"/>
              <a:t> і федеративного устрою </a:t>
            </a:r>
            <a:r>
              <a:rPr lang="ru-RU" sz="2000" dirty="0" err="1"/>
              <a:t>майбутньої</a:t>
            </a:r>
            <a:r>
              <a:rPr lang="ru-RU" sz="2000" dirty="0"/>
              <a:t> </a:t>
            </a:r>
            <a:r>
              <a:rPr lang="ru-RU" sz="2000" dirty="0" err="1"/>
              <a:t>Росії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не </a:t>
            </a:r>
            <a:r>
              <a:rPr lang="ru-RU" sz="2000" dirty="0" err="1"/>
              <a:t>міг</a:t>
            </a:r>
            <a:r>
              <a:rPr lang="ru-RU" sz="2000" dirty="0"/>
              <a:t> бути </a:t>
            </a:r>
            <a:r>
              <a:rPr lang="ru-RU" sz="2000" dirty="0" err="1"/>
              <a:t>підтриманий</a:t>
            </a:r>
            <a:r>
              <a:rPr lang="ru-RU" sz="2000" dirty="0"/>
              <a:t> </a:t>
            </a:r>
            <a:r>
              <a:rPr lang="ru-RU" sz="2000" dirty="0" err="1"/>
              <a:t>націоналістичними</a:t>
            </a:r>
            <a:r>
              <a:rPr lang="ru-RU" sz="2000" dirty="0"/>
              <a:t> </a:t>
            </a:r>
            <a:r>
              <a:rPr lang="ru-RU" sz="2000" dirty="0" err="1"/>
              <a:t>партіями</a:t>
            </a:r>
            <a:r>
              <a:rPr lang="ru-RU" sz="2000" dirty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, </a:t>
            </a:r>
            <a:r>
              <a:rPr lang="ru-RU" sz="2000" dirty="0" err="1"/>
              <a:t>Закавказзя</a:t>
            </a:r>
            <a:r>
              <a:rPr lang="ru-RU" sz="2000" dirty="0"/>
              <a:t>, Прибалтики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336839"/>
            <a:ext cx="38100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1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той же час в </a:t>
            </a:r>
            <a:r>
              <a:rPr lang="ru-RU" sz="2400" dirty="0" err="1"/>
              <a:t>тилу</a:t>
            </a:r>
            <a:r>
              <a:rPr lang="ru-RU" sz="2400" dirty="0"/>
              <a:t> </a:t>
            </a:r>
            <a:r>
              <a:rPr lang="ru-RU" sz="2400" dirty="0" err="1"/>
              <a:t>білих</a:t>
            </a:r>
            <a:r>
              <a:rPr lang="ru-RU" sz="2400" dirty="0"/>
              <a:t> </a:t>
            </a:r>
            <a:r>
              <a:rPr lang="ru-RU" sz="2400" dirty="0" err="1"/>
              <a:t>робилися</a:t>
            </a:r>
            <a:r>
              <a:rPr lang="ru-RU" sz="2400" dirty="0"/>
              <a:t> </a:t>
            </a:r>
            <a:r>
              <a:rPr lang="ru-RU" sz="2400" dirty="0" err="1"/>
              <a:t>спроби</a:t>
            </a:r>
            <a:r>
              <a:rPr lang="ru-RU" sz="2400" dirty="0"/>
              <a:t> до </a:t>
            </a:r>
            <a:r>
              <a:rPr lang="ru-RU" sz="2400" dirty="0" err="1"/>
              <a:t>налагодження</a:t>
            </a:r>
            <a:r>
              <a:rPr lang="ru-RU" sz="2400" dirty="0"/>
              <a:t> нормального </a:t>
            </a:r>
            <a:r>
              <a:rPr lang="ru-RU" sz="2400" dirty="0" err="1"/>
              <a:t>життя</a:t>
            </a:r>
            <a:r>
              <a:rPr lang="ru-RU" sz="2400" dirty="0"/>
              <a:t>. Там, де дозволяла обстановка, </a:t>
            </a:r>
            <a:r>
              <a:rPr lang="ru-RU" sz="2400" dirty="0" err="1"/>
              <a:t>поновлювалася</a:t>
            </a:r>
            <a:r>
              <a:rPr lang="ru-RU" sz="2400" dirty="0"/>
              <a:t> робота </a:t>
            </a:r>
            <a:r>
              <a:rPr lang="ru-RU" sz="2400" dirty="0" err="1"/>
              <a:t>заводів</a:t>
            </a:r>
            <a:r>
              <a:rPr lang="ru-RU" sz="2400" dirty="0"/>
              <a:t> і фабрик, </a:t>
            </a:r>
            <a:r>
              <a:rPr lang="ru-RU" sz="2400" dirty="0" err="1"/>
              <a:t>залізничного</a:t>
            </a:r>
            <a:r>
              <a:rPr lang="ru-RU" sz="2400" dirty="0"/>
              <a:t> та водного транспорту, </a:t>
            </a:r>
            <a:r>
              <a:rPr lang="ru-RU" sz="2400" dirty="0" err="1"/>
              <a:t>відкривалися</a:t>
            </a:r>
            <a:r>
              <a:rPr lang="ru-RU" sz="2400" dirty="0"/>
              <a:t> банки і </a:t>
            </a:r>
            <a:r>
              <a:rPr lang="ru-RU" sz="2400" dirty="0" err="1"/>
              <a:t>велася</a:t>
            </a:r>
            <a:r>
              <a:rPr lang="ru-RU" sz="2400" dirty="0"/>
              <a:t> </a:t>
            </a:r>
            <a:r>
              <a:rPr lang="ru-RU" sz="2400" dirty="0" err="1"/>
              <a:t>повсякденна</a:t>
            </a:r>
            <a:r>
              <a:rPr lang="ru-RU" sz="2400" dirty="0"/>
              <a:t> </a:t>
            </a:r>
            <a:r>
              <a:rPr lang="ru-RU" sz="2400" dirty="0" err="1"/>
              <a:t>торгівля</a:t>
            </a:r>
            <a:r>
              <a:rPr lang="ru-RU" sz="2400" dirty="0"/>
              <a:t>. Були </a:t>
            </a:r>
            <a:r>
              <a:rPr lang="ru-RU" sz="2400" dirty="0" err="1"/>
              <a:t>встановлені</a:t>
            </a:r>
            <a:r>
              <a:rPr lang="ru-RU" sz="2400" dirty="0"/>
              <a:t> </a:t>
            </a:r>
            <a:r>
              <a:rPr lang="ru-RU" sz="2400" dirty="0" err="1"/>
              <a:t>тверді</a:t>
            </a:r>
            <a:r>
              <a:rPr lang="ru-RU" sz="2400" dirty="0"/>
              <a:t> </a:t>
            </a:r>
            <a:r>
              <a:rPr lang="ru-RU" sz="2400" dirty="0" err="1"/>
              <a:t>ціни</a:t>
            </a:r>
            <a:r>
              <a:rPr lang="ru-RU" sz="2400" dirty="0"/>
              <a:t> на </a:t>
            </a:r>
            <a:r>
              <a:rPr lang="ru-RU" sz="2400" dirty="0" err="1"/>
              <a:t>сільськогосподарські</a:t>
            </a:r>
            <a:r>
              <a:rPr lang="ru-RU" sz="2400" dirty="0"/>
              <a:t> </a:t>
            </a:r>
            <a:r>
              <a:rPr lang="ru-RU" sz="2400" dirty="0" err="1"/>
              <a:t>продукти</a:t>
            </a:r>
            <a:r>
              <a:rPr lang="ru-RU" sz="2400" dirty="0"/>
              <a:t>, </a:t>
            </a:r>
            <a:r>
              <a:rPr lang="ru-RU" sz="2400" dirty="0" err="1"/>
              <a:t>прийнятий</a:t>
            </a:r>
            <a:r>
              <a:rPr lang="ru-RU" sz="2400" dirty="0"/>
              <a:t> закон про </a:t>
            </a:r>
            <a:r>
              <a:rPr lang="ru-RU" sz="2400" dirty="0" err="1"/>
              <a:t>кримінальну</a:t>
            </a:r>
            <a:r>
              <a:rPr lang="ru-RU" sz="2400" dirty="0"/>
              <a:t> </a:t>
            </a:r>
            <a:r>
              <a:rPr lang="ru-RU" sz="2400" dirty="0" err="1"/>
              <a:t>відповідальність</a:t>
            </a:r>
            <a:r>
              <a:rPr lang="ru-RU" sz="2400" dirty="0"/>
              <a:t> за </a:t>
            </a:r>
            <a:r>
              <a:rPr lang="ru-RU" sz="2400" dirty="0" err="1"/>
              <a:t>спекуляцію</a:t>
            </a:r>
            <a:r>
              <a:rPr lang="ru-RU" sz="2400" dirty="0"/>
              <a:t>, </a:t>
            </a:r>
            <a:r>
              <a:rPr lang="ru-RU" sz="2400" dirty="0" err="1"/>
              <a:t>відновлювалися</a:t>
            </a:r>
            <a:r>
              <a:rPr lang="ru-RU" sz="2400" dirty="0"/>
              <a:t> в </a:t>
            </a:r>
            <a:r>
              <a:rPr lang="ru-RU" sz="2400" dirty="0" err="1"/>
              <a:t>колишньому</a:t>
            </a:r>
            <a:r>
              <a:rPr lang="ru-RU" sz="2400" dirty="0"/>
              <a:t> </a:t>
            </a:r>
            <a:r>
              <a:rPr lang="ru-RU" sz="2400" dirty="0" err="1"/>
              <a:t>вигляді</a:t>
            </a:r>
            <a:r>
              <a:rPr lang="ru-RU" sz="2400" dirty="0"/>
              <a:t> суди, прокуратура та адвокатура, </a:t>
            </a:r>
            <a:r>
              <a:rPr lang="ru-RU" sz="2400" dirty="0" err="1"/>
              <a:t>обиралися</a:t>
            </a:r>
            <a:r>
              <a:rPr lang="ru-RU" sz="2400" dirty="0"/>
              <a:t> </a:t>
            </a:r>
            <a:r>
              <a:rPr lang="ru-RU" sz="2400" dirty="0" err="1"/>
              <a:t>органи</a:t>
            </a:r>
            <a:r>
              <a:rPr lang="ru-RU" sz="2400" dirty="0"/>
              <a:t> </a:t>
            </a:r>
            <a:r>
              <a:rPr lang="ru-RU" sz="2400" dirty="0" err="1"/>
              <a:t>міських</a:t>
            </a:r>
            <a:r>
              <a:rPr lang="ru-RU" sz="2400" dirty="0"/>
              <a:t> </a:t>
            </a:r>
            <a:r>
              <a:rPr lang="ru-RU" sz="2400" dirty="0" err="1"/>
              <a:t>самоврядувань</a:t>
            </a:r>
            <a:r>
              <a:rPr lang="ru-RU" sz="2400" dirty="0"/>
              <a:t>, </a:t>
            </a:r>
            <a:r>
              <a:rPr lang="ru-RU" sz="2400" dirty="0" err="1"/>
              <a:t>вільно</a:t>
            </a:r>
            <a:r>
              <a:rPr lang="ru-RU" sz="2400" dirty="0"/>
              <a:t> </a:t>
            </a:r>
            <a:r>
              <a:rPr lang="ru-RU" sz="2400" dirty="0" err="1"/>
              <a:t>діяли</a:t>
            </a:r>
            <a:r>
              <a:rPr lang="ru-RU" sz="2400" dirty="0"/>
              <a:t>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політичних</a:t>
            </a:r>
            <a:r>
              <a:rPr lang="ru-RU" sz="2400" dirty="0"/>
              <a:t> </a:t>
            </a:r>
            <a:r>
              <a:rPr lang="ru-RU" sz="2400" dirty="0" err="1"/>
              <a:t>партій</a:t>
            </a:r>
            <a:r>
              <a:rPr lang="ru-RU" sz="2400" dirty="0"/>
              <a:t>, аж до </a:t>
            </a:r>
            <a:r>
              <a:rPr lang="ru-RU" sz="2400" dirty="0" err="1"/>
              <a:t>есерів</a:t>
            </a:r>
            <a:r>
              <a:rPr lang="ru-RU" sz="2400" dirty="0"/>
              <a:t> і </a:t>
            </a:r>
            <a:r>
              <a:rPr lang="ru-RU" sz="2400" dirty="0" err="1"/>
              <a:t>соціал-демократів</a:t>
            </a:r>
            <a:r>
              <a:rPr lang="ru-RU" sz="2400" dirty="0"/>
              <a:t>, </a:t>
            </a:r>
            <a:r>
              <a:rPr lang="ru-RU" sz="2400" dirty="0" err="1"/>
              <a:t>майже</a:t>
            </a:r>
            <a:r>
              <a:rPr lang="ru-RU" sz="2400" dirty="0"/>
              <a:t> без </a:t>
            </a:r>
            <a:r>
              <a:rPr lang="ru-RU" sz="2400" dirty="0" err="1"/>
              <a:t>обмежень</a:t>
            </a:r>
            <a:r>
              <a:rPr lang="ru-RU" sz="2400" dirty="0"/>
              <a:t> </a:t>
            </a:r>
            <a:r>
              <a:rPr lang="ru-RU" sz="2400" dirty="0" err="1"/>
              <a:t>виходила</a:t>
            </a:r>
            <a:r>
              <a:rPr lang="ru-RU" sz="2400" dirty="0"/>
              <a:t> </a:t>
            </a:r>
            <a:r>
              <a:rPr lang="ru-RU" sz="2400" dirty="0" err="1"/>
              <a:t>преса</a:t>
            </a:r>
            <a:r>
              <a:rPr lang="ru-RU" sz="2400" dirty="0"/>
              <a:t> . </a:t>
            </a:r>
            <a:r>
              <a:rPr lang="ru-RU" sz="2400" dirty="0" err="1"/>
              <a:t>Денікінським</a:t>
            </a:r>
            <a:r>
              <a:rPr lang="ru-RU" sz="2400" dirty="0"/>
              <a:t> </a:t>
            </a:r>
            <a:r>
              <a:rPr lang="ru-RU" sz="2400" dirty="0" err="1"/>
              <a:t>Особливим</a:t>
            </a:r>
            <a:r>
              <a:rPr lang="ru-RU" sz="2400" dirty="0"/>
              <a:t> </a:t>
            </a:r>
            <a:r>
              <a:rPr lang="ru-RU" sz="2400" dirty="0" err="1"/>
              <a:t>Нарадою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прийнято</a:t>
            </a:r>
            <a:r>
              <a:rPr lang="ru-RU" sz="2400" dirty="0"/>
              <a:t> </a:t>
            </a:r>
            <a:r>
              <a:rPr lang="ru-RU" sz="2400" dirty="0" err="1"/>
              <a:t>прогресивне</a:t>
            </a:r>
            <a:r>
              <a:rPr lang="ru-RU" sz="2400" dirty="0"/>
              <a:t> </a:t>
            </a:r>
            <a:r>
              <a:rPr lang="ru-RU" sz="2400" dirty="0" err="1"/>
              <a:t>робоче</a:t>
            </a:r>
            <a:r>
              <a:rPr lang="ru-RU" sz="2400" dirty="0"/>
              <a:t> </a:t>
            </a:r>
            <a:r>
              <a:rPr lang="ru-RU" sz="2400" dirty="0" err="1"/>
              <a:t>законодавство</a:t>
            </a:r>
            <a:r>
              <a:rPr lang="ru-RU" sz="2400" dirty="0"/>
              <a:t> з 8-годинним </a:t>
            </a:r>
            <a:r>
              <a:rPr lang="ru-RU" sz="2400" dirty="0" err="1"/>
              <a:t>робочим</a:t>
            </a:r>
            <a:r>
              <a:rPr lang="ru-RU" sz="2400" dirty="0"/>
              <a:t> днем ​​і заходами з </a:t>
            </a:r>
            <a:r>
              <a:rPr lang="ru-RU" sz="2400" dirty="0" err="1"/>
              <a:t>охорони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, яке, </a:t>
            </a:r>
            <a:r>
              <a:rPr lang="ru-RU" sz="2400" dirty="0" err="1"/>
              <a:t>однак</a:t>
            </a:r>
            <a:r>
              <a:rPr lang="ru-RU" sz="2400" dirty="0"/>
              <a:t>, через </a:t>
            </a:r>
            <a:r>
              <a:rPr lang="ru-RU" sz="2400" dirty="0" err="1"/>
              <a:t>повного</a:t>
            </a:r>
            <a:r>
              <a:rPr lang="ru-RU" sz="2400" dirty="0"/>
              <a:t> </a:t>
            </a:r>
            <a:r>
              <a:rPr lang="ru-RU" sz="2400" dirty="0" err="1"/>
              <a:t>розвалу</a:t>
            </a:r>
            <a:r>
              <a:rPr lang="ru-RU" sz="2400" dirty="0"/>
              <a:t> </a:t>
            </a:r>
            <a:r>
              <a:rPr lang="ru-RU" sz="2400" dirty="0" err="1"/>
              <a:t>промислового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 не </a:t>
            </a:r>
            <a:r>
              <a:rPr lang="ru-RU" sz="2400" dirty="0" err="1"/>
              <a:t>знайшло</a:t>
            </a:r>
            <a:r>
              <a:rPr lang="ru-RU" sz="2400" dirty="0"/>
              <a:t> практичного </a:t>
            </a:r>
            <a:r>
              <a:rPr lang="ru-RU" sz="2400" dirty="0" err="1"/>
              <a:t>втілення</a:t>
            </a:r>
            <a:r>
              <a:rPr lang="ru-RU" sz="2400" dirty="0"/>
              <a:t> в </a:t>
            </a:r>
            <a:r>
              <a:rPr lang="ru-RU" sz="2400" dirty="0" err="1"/>
              <a:t>життя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94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901" y="476672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/>
              <a:t>Денікінський</a:t>
            </a:r>
            <a:r>
              <a:rPr lang="ru-RU" sz="2000" dirty="0" smtClean="0"/>
              <a:t> </a:t>
            </a:r>
            <a:r>
              <a:rPr lang="ru-RU" sz="2000" dirty="0"/>
              <a:t>уряд не </a:t>
            </a:r>
            <a:r>
              <a:rPr lang="ru-RU" sz="2000" dirty="0" err="1" smtClean="0"/>
              <a:t>встиг</a:t>
            </a:r>
            <a:r>
              <a:rPr lang="ru-RU" sz="2000" dirty="0" smtClean="0"/>
              <a:t> </a:t>
            </a:r>
            <a:r>
              <a:rPr lang="ru-RU" sz="2000" dirty="0" err="1"/>
              <a:t>повністю</a:t>
            </a:r>
            <a:r>
              <a:rPr lang="ru-RU" sz="2000" dirty="0"/>
              <a:t> </a:t>
            </a:r>
            <a:r>
              <a:rPr lang="ru-RU" sz="2000" dirty="0" err="1"/>
              <a:t>здійснити</a:t>
            </a:r>
            <a:r>
              <a:rPr lang="ru-RU" sz="2000" dirty="0"/>
              <a:t> </a:t>
            </a:r>
            <a:r>
              <a:rPr lang="ru-RU" sz="2000" dirty="0" err="1"/>
              <a:t>розроблену</a:t>
            </a:r>
            <a:r>
              <a:rPr lang="ru-RU" sz="2000" dirty="0"/>
              <a:t> ним </a:t>
            </a:r>
            <a:r>
              <a:rPr lang="ru-RU" sz="2000" dirty="0" err="1"/>
              <a:t>земельну</a:t>
            </a:r>
            <a:r>
              <a:rPr lang="ru-RU" sz="2000" dirty="0"/>
              <a:t> реформу, в основу </a:t>
            </a:r>
            <a:r>
              <a:rPr lang="ru-RU" sz="2000" dirty="0" err="1"/>
              <a:t>якої</a:t>
            </a:r>
            <a:r>
              <a:rPr lang="ru-RU" sz="2000" dirty="0"/>
              <a:t> мало </a:t>
            </a:r>
            <a:r>
              <a:rPr lang="ru-RU" sz="2000" dirty="0" err="1"/>
              <a:t>лягти</a:t>
            </a:r>
            <a:r>
              <a:rPr lang="ru-RU" sz="2000" dirty="0"/>
              <a:t> </a:t>
            </a:r>
            <a:r>
              <a:rPr lang="ru-RU" sz="2000" dirty="0" err="1"/>
              <a:t>зміцнення</a:t>
            </a:r>
            <a:r>
              <a:rPr lang="ru-RU" sz="2000" dirty="0"/>
              <a:t> </a:t>
            </a:r>
            <a:r>
              <a:rPr lang="ru-RU" sz="2000" dirty="0" err="1"/>
              <a:t>дрібних</a:t>
            </a:r>
            <a:r>
              <a:rPr lang="ru-RU" sz="2000" dirty="0"/>
              <a:t> і </a:t>
            </a:r>
            <a:r>
              <a:rPr lang="ru-RU" sz="2000" dirty="0" err="1"/>
              <a:t>середніх</a:t>
            </a:r>
            <a:r>
              <a:rPr lang="ru-RU" sz="2000" dirty="0"/>
              <a:t> </a:t>
            </a:r>
            <a:r>
              <a:rPr lang="ru-RU" sz="2000" dirty="0" err="1"/>
              <a:t>господарств</a:t>
            </a:r>
            <a:r>
              <a:rPr lang="ru-RU" sz="2000" dirty="0"/>
              <a:t> за </a:t>
            </a:r>
            <a:r>
              <a:rPr lang="ru-RU" sz="2000" dirty="0" err="1"/>
              <a:t>рахунок</a:t>
            </a:r>
            <a:r>
              <a:rPr lang="ru-RU" sz="2000" dirty="0"/>
              <a:t> </a:t>
            </a:r>
            <a:r>
              <a:rPr lang="ru-RU" sz="2000" dirty="0" err="1"/>
              <a:t>казенних</a:t>
            </a:r>
            <a:r>
              <a:rPr lang="ru-RU" sz="2000" dirty="0"/>
              <a:t> і </a:t>
            </a:r>
            <a:r>
              <a:rPr lang="ru-RU" sz="2000" dirty="0" err="1"/>
              <a:t>поміщицьких</a:t>
            </a:r>
            <a:r>
              <a:rPr lang="ru-RU" sz="2000" dirty="0"/>
              <a:t> земель. </a:t>
            </a:r>
            <a:r>
              <a:rPr lang="ru-RU" sz="2000" dirty="0" err="1"/>
              <a:t>Діяв</a:t>
            </a:r>
            <a:r>
              <a:rPr lang="ru-RU" sz="2000" dirty="0"/>
              <a:t> </a:t>
            </a:r>
            <a:r>
              <a:rPr lang="ru-RU" sz="2000" dirty="0" err="1"/>
              <a:t>тимчасовий</a:t>
            </a:r>
            <a:r>
              <a:rPr lang="ru-RU" sz="2000" dirty="0"/>
              <a:t> </a:t>
            </a:r>
            <a:r>
              <a:rPr lang="ru-RU" sz="2000" dirty="0" err="1"/>
              <a:t>колчаківський</a:t>
            </a:r>
            <a:r>
              <a:rPr lang="ru-RU" sz="2000" dirty="0"/>
              <a:t> закон, </a:t>
            </a:r>
            <a:r>
              <a:rPr lang="ru-RU" sz="2000" dirty="0" err="1"/>
              <a:t>котрий</a:t>
            </a:r>
            <a:r>
              <a:rPr lang="ru-RU" sz="2000" dirty="0"/>
              <a:t>, до </a:t>
            </a:r>
            <a:r>
              <a:rPr lang="ru-RU" sz="2000" dirty="0" err="1"/>
              <a:t>Установчих</a:t>
            </a:r>
            <a:r>
              <a:rPr lang="ru-RU" sz="2000" dirty="0"/>
              <a:t> </a:t>
            </a:r>
            <a:r>
              <a:rPr lang="ru-RU" sz="2000" dirty="0" err="1"/>
              <a:t>зборів</a:t>
            </a:r>
            <a:r>
              <a:rPr lang="ru-RU" sz="2000" dirty="0"/>
              <a:t>, </a:t>
            </a:r>
            <a:r>
              <a:rPr lang="ru-RU" sz="2000" dirty="0" err="1"/>
              <a:t>збереження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 за </a:t>
            </a:r>
            <a:r>
              <a:rPr lang="ru-RU" sz="2000" dirty="0" err="1"/>
              <a:t>тими</a:t>
            </a:r>
            <a:r>
              <a:rPr lang="ru-RU" sz="2000" dirty="0"/>
              <a:t> </a:t>
            </a:r>
            <a:r>
              <a:rPr lang="ru-RU" sz="2000" dirty="0" err="1"/>
              <a:t>власниками</a:t>
            </a:r>
            <a:r>
              <a:rPr lang="ru-RU" sz="2000" dirty="0"/>
              <a:t>, в </a:t>
            </a:r>
            <a:r>
              <a:rPr lang="ru-RU" sz="2000" dirty="0" err="1"/>
              <a:t>чиїх</a:t>
            </a:r>
            <a:r>
              <a:rPr lang="ru-RU" sz="2000" dirty="0"/>
              <a:t> руках вона </a:t>
            </a:r>
            <a:r>
              <a:rPr lang="ru-RU" sz="2000" dirty="0" err="1"/>
              <a:t>фактично</a:t>
            </a:r>
            <a:r>
              <a:rPr lang="ru-RU" sz="2000" dirty="0"/>
              <a:t> </a:t>
            </a:r>
            <a:r>
              <a:rPr lang="ru-RU" sz="2000" dirty="0" err="1"/>
              <a:t>перебувала</a:t>
            </a:r>
            <a:r>
              <a:rPr lang="ru-RU" sz="2000" dirty="0"/>
              <a:t>. </a:t>
            </a:r>
            <a:r>
              <a:rPr lang="ru-RU" sz="2000" dirty="0" err="1"/>
              <a:t>Насильницьке</a:t>
            </a:r>
            <a:r>
              <a:rPr lang="ru-RU" sz="2000" dirty="0"/>
              <a:t> </a:t>
            </a:r>
            <a:r>
              <a:rPr lang="ru-RU" sz="2000" dirty="0" err="1"/>
              <a:t>захоплення</a:t>
            </a:r>
            <a:r>
              <a:rPr lang="ru-RU" sz="2000" dirty="0"/>
              <a:t> </a:t>
            </a:r>
            <a:r>
              <a:rPr lang="ru-RU" sz="2000" dirty="0" err="1"/>
              <a:t>колишніми</a:t>
            </a:r>
            <a:r>
              <a:rPr lang="ru-RU" sz="2000" dirty="0"/>
              <a:t> </a:t>
            </a:r>
            <a:r>
              <a:rPr lang="ru-RU" sz="2000" dirty="0" err="1"/>
              <a:t>власниками</a:t>
            </a:r>
            <a:r>
              <a:rPr lang="ru-RU" sz="2000" dirty="0"/>
              <a:t> </a:t>
            </a:r>
            <a:r>
              <a:rPr lang="ru-RU" sz="2000" dirty="0" err="1"/>
              <a:t>своїх</a:t>
            </a:r>
            <a:r>
              <a:rPr lang="ru-RU" sz="2000" dirty="0"/>
              <a:t> земель </a:t>
            </a:r>
            <a:r>
              <a:rPr lang="ru-RU" sz="2000" dirty="0" err="1"/>
              <a:t>різко</a:t>
            </a:r>
            <a:r>
              <a:rPr lang="ru-RU" sz="2000" dirty="0"/>
              <a:t> пресекался. Тим не </a:t>
            </a:r>
            <a:r>
              <a:rPr lang="ru-RU" sz="2000" dirty="0" err="1"/>
              <a:t>менше</a:t>
            </a:r>
            <a:r>
              <a:rPr lang="ru-RU" sz="2000" dirty="0"/>
              <a:t>, </a:t>
            </a:r>
            <a:r>
              <a:rPr lang="ru-RU" sz="2000" dirty="0" err="1"/>
              <a:t>подібні</a:t>
            </a:r>
            <a:r>
              <a:rPr lang="ru-RU" sz="2000" dirty="0"/>
              <a:t> </a:t>
            </a:r>
            <a:r>
              <a:rPr lang="ru-RU" sz="2000" dirty="0" err="1"/>
              <a:t>інциденти</a:t>
            </a:r>
            <a:r>
              <a:rPr lang="ru-RU" sz="2000" dirty="0"/>
              <a:t> все ж </a:t>
            </a:r>
            <a:r>
              <a:rPr lang="ru-RU" sz="2000" dirty="0" err="1"/>
              <a:t>відбувалися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 </a:t>
            </a:r>
            <a:r>
              <a:rPr lang="ru-RU" sz="2000" dirty="0" err="1"/>
              <a:t>сукупності</a:t>
            </a:r>
            <a:r>
              <a:rPr lang="ru-RU" sz="2000" dirty="0"/>
              <a:t> з неминучими для будь-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 грабежами в </a:t>
            </a:r>
            <a:r>
              <a:rPr lang="ru-RU" sz="2000" dirty="0" err="1"/>
              <a:t>прифронтовій</a:t>
            </a:r>
            <a:r>
              <a:rPr lang="ru-RU" sz="2000" dirty="0"/>
              <a:t> </a:t>
            </a:r>
            <a:r>
              <a:rPr lang="ru-RU" sz="2000" dirty="0" err="1"/>
              <a:t>зоні</a:t>
            </a:r>
            <a:r>
              <a:rPr lang="ru-RU" sz="2000" dirty="0"/>
              <a:t> </a:t>
            </a:r>
            <a:r>
              <a:rPr lang="ru-RU" sz="2000" dirty="0" err="1"/>
              <a:t>відштовхувало</a:t>
            </a:r>
            <a:r>
              <a:rPr lang="ru-RU" sz="2000" dirty="0"/>
              <a:t> селянство </a:t>
            </a:r>
            <a:r>
              <a:rPr lang="ru-RU" sz="2000" dirty="0" err="1"/>
              <a:t>від</a:t>
            </a:r>
            <a:r>
              <a:rPr lang="ru-RU" sz="2000" dirty="0"/>
              <a:t> табору </a:t>
            </a:r>
            <a:r>
              <a:rPr lang="ru-RU" sz="2000" dirty="0" err="1"/>
              <a:t>білих</a:t>
            </a:r>
            <a:r>
              <a:rPr lang="ru-RU" sz="2000" dirty="0"/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74" y="1482016"/>
            <a:ext cx="5239199" cy="39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3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Позиція</a:t>
            </a:r>
            <a:r>
              <a:rPr lang="ru-RU" sz="2000" dirty="0"/>
              <a:t> А. </a:t>
            </a:r>
            <a:r>
              <a:rPr lang="ru-RU" sz="2000" dirty="0" err="1"/>
              <a:t>Денікіна</a:t>
            </a:r>
            <a:r>
              <a:rPr lang="ru-RU" sz="2000" dirty="0"/>
              <a:t> з </a:t>
            </a:r>
            <a:r>
              <a:rPr lang="ru-RU" sz="2000" dirty="0" err="1"/>
              <a:t>мовного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 на </a:t>
            </a:r>
            <a:r>
              <a:rPr lang="ru-RU" sz="2000" dirty="0" err="1"/>
              <a:t>Україну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виражена</a:t>
            </a:r>
            <a:r>
              <a:rPr lang="ru-RU" sz="2000" dirty="0"/>
              <a:t> в </a:t>
            </a:r>
            <a:r>
              <a:rPr lang="ru-RU" sz="2000" dirty="0" err="1"/>
              <a:t>маніфесті</a:t>
            </a:r>
            <a:r>
              <a:rPr lang="ru-RU" sz="2000" dirty="0"/>
              <a:t> "</a:t>
            </a:r>
            <a:r>
              <a:rPr lang="ru-RU" sz="2000" dirty="0" err="1"/>
              <a:t>Населенню</a:t>
            </a:r>
            <a:r>
              <a:rPr lang="ru-RU" sz="2000" dirty="0"/>
              <a:t> </a:t>
            </a:r>
            <a:r>
              <a:rPr lang="ru-RU" sz="2000" dirty="0" err="1"/>
              <a:t>Малоросії</a:t>
            </a:r>
            <a:r>
              <a:rPr lang="ru-RU" sz="2000" dirty="0"/>
              <a:t>" ( 1919</a:t>
            </a:r>
            <a:r>
              <a:rPr lang="ru-RU" sz="2000" b="1" i="1" dirty="0"/>
              <a:t>): "</a:t>
            </a:r>
            <a:r>
              <a:rPr lang="ru-RU" sz="2000" b="1" i="1" dirty="0" err="1"/>
              <a:t>Оголошую</a:t>
            </a:r>
            <a:r>
              <a:rPr lang="ru-RU" sz="2000" b="1" i="1" dirty="0"/>
              <a:t> державною </a:t>
            </a:r>
            <a:r>
              <a:rPr lang="ru-RU" sz="2000" b="1" i="1" dirty="0" err="1"/>
              <a:t>мовою</a:t>
            </a:r>
            <a:r>
              <a:rPr lang="ru-RU" sz="2000" b="1" i="1" dirty="0"/>
              <a:t> на </a:t>
            </a:r>
            <a:r>
              <a:rPr lang="ru-RU" sz="2000" b="1" i="1" dirty="0" err="1"/>
              <a:t>всьому</a:t>
            </a:r>
            <a:r>
              <a:rPr lang="ru-RU" sz="2000" b="1" i="1" dirty="0"/>
              <a:t> </a:t>
            </a:r>
            <a:r>
              <a:rPr lang="ru-RU" sz="2000" b="1" i="1" dirty="0" err="1"/>
              <a:t>просторі</a:t>
            </a:r>
            <a:r>
              <a:rPr lang="ru-RU" sz="2000" b="1" i="1" dirty="0"/>
              <a:t> </a:t>
            </a:r>
            <a:r>
              <a:rPr lang="ru-RU" sz="2000" b="1" i="1" dirty="0" err="1"/>
              <a:t>Росії</a:t>
            </a:r>
            <a:r>
              <a:rPr lang="ru-RU" sz="2000" b="1" i="1" dirty="0"/>
              <a:t> </a:t>
            </a:r>
            <a:r>
              <a:rPr lang="ru-RU" sz="2000" b="1" i="1" dirty="0" err="1"/>
              <a:t>мова</a:t>
            </a:r>
            <a:r>
              <a:rPr lang="ru-RU" sz="2000" b="1" i="1" dirty="0"/>
              <a:t> </a:t>
            </a:r>
            <a:r>
              <a:rPr lang="ru-RU" sz="2000" b="1" i="1" dirty="0" err="1"/>
              <a:t>російська</a:t>
            </a:r>
            <a:r>
              <a:rPr lang="ru-RU" sz="2000" b="1" i="1" dirty="0"/>
              <a:t>, але </a:t>
            </a:r>
            <a:r>
              <a:rPr lang="ru-RU" sz="2000" b="1" i="1" dirty="0" err="1"/>
              <a:t>вважаю</a:t>
            </a:r>
            <a:r>
              <a:rPr lang="ru-RU" sz="2000" b="1" i="1" dirty="0"/>
              <a:t> абсолютно </a:t>
            </a:r>
            <a:r>
              <a:rPr lang="ru-RU" sz="2000" b="1" i="1" dirty="0" err="1"/>
              <a:t>неприпустимим</a:t>
            </a:r>
            <a:r>
              <a:rPr lang="ru-RU" sz="2000" b="1" i="1" dirty="0"/>
              <a:t> і </a:t>
            </a:r>
            <a:r>
              <a:rPr lang="ru-RU" sz="2000" b="1" i="1" dirty="0" err="1"/>
              <a:t>забороняю</a:t>
            </a:r>
            <a:r>
              <a:rPr lang="ru-RU" sz="2000" b="1" i="1" dirty="0"/>
              <a:t> </a:t>
            </a:r>
            <a:r>
              <a:rPr lang="ru-RU" sz="2000" b="1" i="1" dirty="0" err="1"/>
              <a:t>переслідування</a:t>
            </a:r>
            <a:r>
              <a:rPr lang="ru-RU" sz="2000" b="1" i="1" dirty="0"/>
              <a:t> </a:t>
            </a:r>
            <a:r>
              <a:rPr lang="ru-RU" sz="2000" b="1" i="1" dirty="0" err="1"/>
              <a:t>малоросійської</a:t>
            </a:r>
            <a:r>
              <a:rPr lang="ru-RU" sz="2000" b="1" i="1" dirty="0"/>
              <a:t> </a:t>
            </a:r>
            <a:r>
              <a:rPr lang="ru-RU" sz="2000" b="1" i="1" dirty="0" err="1"/>
              <a:t>мови</a:t>
            </a:r>
            <a:r>
              <a:rPr lang="ru-RU" sz="2000" b="1" i="1" dirty="0"/>
              <a:t>. </a:t>
            </a:r>
            <a:r>
              <a:rPr lang="ru-RU" sz="2000" b="1" i="1" dirty="0" err="1"/>
              <a:t>Кожен</a:t>
            </a:r>
            <a:r>
              <a:rPr lang="ru-RU" sz="2000" b="1" i="1" dirty="0"/>
              <a:t> </a:t>
            </a:r>
            <a:r>
              <a:rPr lang="ru-RU" sz="2000" b="1" i="1" dirty="0" err="1"/>
              <a:t>може</a:t>
            </a:r>
            <a:r>
              <a:rPr lang="ru-RU" sz="2000" b="1" i="1" dirty="0"/>
              <a:t> </a:t>
            </a:r>
            <a:r>
              <a:rPr lang="ru-RU" sz="2000" b="1" i="1" dirty="0" err="1"/>
              <a:t>говорити</a:t>
            </a:r>
            <a:r>
              <a:rPr lang="ru-RU" sz="2000" b="1" i="1" dirty="0"/>
              <a:t> в </a:t>
            </a:r>
            <a:r>
              <a:rPr lang="ru-RU" sz="2000" b="1" i="1" dirty="0" err="1"/>
              <a:t>місцевих</a:t>
            </a:r>
            <a:r>
              <a:rPr lang="ru-RU" sz="2000" b="1" i="1" dirty="0"/>
              <a:t> </a:t>
            </a:r>
            <a:r>
              <a:rPr lang="ru-RU" sz="2000" b="1" i="1" dirty="0" err="1"/>
              <a:t>установах</a:t>
            </a:r>
            <a:r>
              <a:rPr lang="ru-RU" sz="2000" b="1" i="1" dirty="0"/>
              <a:t>, земствах, </a:t>
            </a:r>
            <a:r>
              <a:rPr lang="ru-RU" sz="2000" b="1" i="1" dirty="0" err="1"/>
              <a:t>присутствених</a:t>
            </a:r>
            <a:r>
              <a:rPr lang="ru-RU" sz="2000" b="1" i="1" dirty="0"/>
              <a:t> </a:t>
            </a:r>
            <a:r>
              <a:rPr lang="ru-RU" sz="2000" b="1" i="1" dirty="0" err="1"/>
              <a:t>місцях</a:t>
            </a:r>
            <a:r>
              <a:rPr lang="ru-RU" sz="2000" b="1" i="1" dirty="0"/>
              <a:t> і в </a:t>
            </a:r>
            <a:r>
              <a:rPr lang="ru-RU" sz="2000" b="1" i="1" dirty="0" err="1"/>
              <a:t>суді</a:t>
            </a:r>
            <a:r>
              <a:rPr lang="ru-RU" sz="2000" b="1" i="1" dirty="0"/>
              <a:t> </a:t>
            </a:r>
            <a:r>
              <a:rPr lang="ru-RU" sz="2000" b="1" i="1" dirty="0" err="1"/>
              <a:t>по-малороськи</a:t>
            </a:r>
            <a:r>
              <a:rPr lang="ru-RU" sz="2000" b="1" i="1" dirty="0"/>
              <a:t>. </a:t>
            </a:r>
            <a:r>
              <a:rPr lang="ru-RU" sz="2000" b="1" i="1" dirty="0" err="1"/>
              <a:t>Місцеві</a:t>
            </a:r>
            <a:r>
              <a:rPr lang="ru-RU" sz="2000" b="1" i="1" dirty="0"/>
              <a:t> </a:t>
            </a:r>
            <a:r>
              <a:rPr lang="ru-RU" sz="2000" b="1" i="1" dirty="0" err="1"/>
              <a:t>школи</a:t>
            </a:r>
            <a:r>
              <a:rPr lang="ru-RU" sz="2000" b="1" i="1" dirty="0"/>
              <a:t> </a:t>
            </a:r>
            <a:r>
              <a:rPr lang="ru-RU" sz="2000" b="1" i="1" dirty="0" err="1" smtClean="0"/>
              <a:t>засновані</a:t>
            </a:r>
            <a:r>
              <a:rPr lang="ru-RU" sz="2000" b="1" i="1" dirty="0" smtClean="0"/>
              <a:t> </a:t>
            </a:r>
            <a:r>
              <a:rPr lang="ru-RU" sz="2000" b="1" i="1" dirty="0"/>
              <a:t>на </a:t>
            </a:r>
            <a:r>
              <a:rPr lang="ru-RU" sz="2000" b="1" i="1" dirty="0" err="1"/>
              <a:t>приватні</a:t>
            </a:r>
            <a:r>
              <a:rPr lang="ru-RU" sz="2000" b="1" i="1" dirty="0"/>
              <a:t> </a:t>
            </a:r>
            <a:r>
              <a:rPr lang="ru-RU" sz="2000" b="1" i="1" dirty="0" err="1"/>
              <a:t>кошти</a:t>
            </a:r>
            <a:r>
              <a:rPr lang="ru-RU" sz="2000" b="1" i="1" dirty="0"/>
              <a:t>, </a:t>
            </a:r>
            <a:r>
              <a:rPr lang="ru-RU" sz="2000" b="1" i="1" dirty="0" err="1"/>
              <a:t>можуть</a:t>
            </a:r>
            <a:r>
              <a:rPr lang="ru-RU" sz="2000" b="1" i="1" dirty="0"/>
              <a:t> вести </a:t>
            </a:r>
            <a:r>
              <a:rPr lang="ru-RU" sz="2000" b="1" i="1" dirty="0" err="1"/>
              <a:t>викладання</a:t>
            </a:r>
            <a:r>
              <a:rPr lang="ru-RU" sz="2000" b="1" i="1" dirty="0"/>
              <a:t> </a:t>
            </a:r>
            <a:r>
              <a:rPr lang="ru-RU" sz="2000" b="1" i="1" dirty="0" err="1"/>
              <a:t>якою</a:t>
            </a:r>
            <a:r>
              <a:rPr lang="ru-RU" sz="2000" b="1" i="1" dirty="0"/>
              <a:t> </a:t>
            </a:r>
            <a:r>
              <a:rPr lang="ru-RU" sz="2000" b="1" i="1" dirty="0" err="1"/>
              <a:t>завгодно</a:t>
            </a:r>
            <a:r>
              <a:rPr lang="ru-RU" sz="2000" b="1" i="1" dirty="0"/>
              <a:t> </a:t>
            </a:r>
            <a:r>
              <a:rPr lang="ru-RU" sz="2000" b="1" i="1" dirty="0" err="1"/>
              <a:t>мовою</a:t>
            </a:r>
            <a:r>
              <a:rPr lang="ru-RU" sz="2000" b="1" i="1" dirty="0"/>
              <a:t>. У </a:t>
            </a:r>
            <a:r>
              <a:rPr lang="ru-RU" sz="2000" b="1" i="1" dirty="0" err="1"/>
              <a:t>казенних</a:t>
            </a:r>
            <a:r>
              <a:rPr lang="ru-RU" sz="2000" b="1" i="1" dirty="0"/>
              <a:t> школах ... </a:t>
            </a:r>
            <a:r>
              <a:rPr lang="ru-RU" sz="2000" b="1" i="1" dirty="0" err="1"/>
              <a:t>можуть</a:t>
            </a:r>
            <a:r>
              <a:rPr lang="ru-RU" sz="2000" b="1" i="1" dirty="0"/>
              <a:t> бути </a:t>
            </a:r>
            <a:r>
              <a:rPr lang="ru-RU" sz="2000" b="1" i="1" dirty="0" err="1" smtClean="0"/>
              <a:t>введені</a:t>
            </a:r>
            <a:r>
              <a:rPr lang="ru-RU" sz="2000" b="1" i="1" dirty="0" smtClean="0"/>
              <a:t> </a:t>
            </a:r>
            <a:r>
              <a:rPr lang="ru-RU" sz="2000" b="1" i="1" dirty="0"/>
              <a:t>уроки </a:t>
            </a:r>
            <a:r>
              <a:rPr lang="ru-RU" sz="2000" b="1" i="1" smtClean="0"/>
              <a:t>малоросійської </a:t>
            </a:r>
            <a:r>
              <a:rPr lang="ru-RU" sz="2000" b="1" i="1" dirty="0" err="1"/>
              <a:t>народної</a:t>
            </a:r>
            <a:r>
              <a:rPr lang="ru-RU" sz="2000" b="1" i="1" dirty="0"/>
              <a:t> </a:t>
            </a:r>
            <a:r>
              <a:rPr lang="ru-RU" sz="2000" b="1" i="1" dirty="0" err="1"/>
              <a:t>мови</a:t>
            </a:r>
            <a:r>
              <a:rPr lang="ru-RU" sz="2000" b="1" i="1" dirty="0"/>
              <a:t> ... Так само не буде </a:t>
            </a:r>
            <a:r>
              <a:rPr lang="ru-RU" sz="2000" b="1" i="1" dirty="0" err="1"/>
              <a:t>жодних</a:t>
            </a:r>
            <a:r>
              <a:rPr lang="ru-RU" sz="2000" b="1" i="1" dirty="0"/>
              <a:t> </a:t>
            </a:r>
            <a:r>
              <a:rPr lang="ru-RU" sz="2000" b="1" i="1" dirty="0" err="1"/>
              <a:t>обмежень</a:t>
            </a:r>
            <a:r>
              <a:rPr lang="ru-RU" sz="2000" b="1" i="1" dirty="0"/>
              <a:t> </a:t>
            </a:r>
            <a:r>
              <a:rPr lang="ru-RU" sz="2000" b="1" i="1" dirty="0" err="1"/>
              <a:t>щодо</a:t>
            </a:r>
            <a:r>
              <a:rPr lang="ru-RU" sz="2000" b="1" i="1" dirty="0"/>
              <a:t> </a:t>
            </a:r>
            <a:r>
              <a:rPr lang="ru-RU" sz="2000" b="1" i="1" dirty="0" err="1"/>
              <a:t>малоросійської</a:t>
            </a:r>
            <a:r>
              <a:rPr lang="ru-RU" sz="2000" b="1" i="1" dirty="0"/>
              <a:t> </a:t>
            </a:r>
            <a:r>
              <a:rPr lang="ru-RU" sz="2000" b="1" i="1" dirty="0" err="1"/>
              <a:t>мови</a:t>
            </a:r>
            <a:r>
              <a:rPr lang="ru-RU" sz="2000" b="1" i="1" dirty="0"/>
              <a:t> у </a:t>
            </a:r>
            <a:r>
              <a:rPr lang="ru-RU" sz="2000" b="1" i="1" dirty="0" err="1"/>
              <a:t>пресі</a:t>
            </a:r>
            <a:r>
              <a:rPr lang="ru-RU" sz="2000" b="1" i="1" dirty="0"/>
              <a:t> ... "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1700808"/>
            <a:ext cx="407578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0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/>
              <a:t>Письменник</a:t>
            </a:r>
            <a:r>
              <a:rPr lang="ru-RU" sz="3600" dirty="0"/>
              <a:t>, мемуарист, </a:t>
            </a:r>
            <a:r>
              <a:rPr lang="ru-RU" sz="3600" dirty="0" err="1"/>
              <a:t>публіцист</a:t>
            </a:r>
            <a:r>
              <a:rPr lang="ru-RU" sz="3600" dirty="0"/>
              <a:t> і </a:t>
            </a:r>
            <a:r>
              <a:rPr lang="ru-RU" sz="3600" dirty="0" err="1"/>
              <a:t>військовий</a:t>
            </a:r>
            <a:r>
              <a:rPr lang="ru-RU" sz="3600" dirty="0"/>
              <a:t> </a:t>
            </a:r>
            <a:r>
              <a:rPr lang="ru-RU" sz="3600" dirty="0" err="1"/>
              <a:t>документаліст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1964" y="1473486"/>
            <a:ext cx="42844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 1898 </a:t>
            </a:r>
            <a:r>
              <a:rPr lang="ru-RU" dirty="0" err="1"/>
              <a:t>Денікін</a:t>
            </a:r>
            <a:r>
              <a:rPr lang="ru-RU" dirty="0"/>
              <a:t> писав </a:t>
            </a:r>
            <a:r>
              <a:rPr lang="ru-RU" dirty="0" err="1"/>
              <a:t>оповідання</a:t>
            </a:r>
            <a:r>
              <a:rPr lang="ru-RU" dirty="0"/>
              <a:t> і </a:t>
            </a:r>
            <a:r>
              <a:rPr lang="ru-RU" dirty="0" err="1" smtClean="0"/>
              <a:t>гостропубліцистичны</a:t>
            </a:r>
            <a:r>
              <a:rPr lang="ru-RU" dirty="0" smtClean="0"/>
              <a:t> </a:t>
            </a:r>
            <a:r>
              <a:rPr lang="ru-RU" dirty="0" err="1"/>
              <a:t>статті</a:t>
            </a:r>
            <a:r>
              <a:rPr lang="ru-RU" dirty="0"/>
              <a:t> на </a:t>
            </a:r>
            <a:r>
              <a:rPr lang="ru-RU" dirty="0" err="1"/>
              <a:t>військову</a:t>
            </a:r>
            <a:r>
              <a:rPr lang="ru-RU" dirty="0"/>
              <a:t> тематику, </a:t>
            </a:r>
            <a:r>
              <a:rPr lang="ru-RU" dirty="0" err="1"/>
              <a:t>публікувався</a:t>
            </a:r>
            <a:r>
              <a:rPr lang="ru-RU" dirty="0"/>
              <a:t> в журналах "</a:t>
            </a:r>
            <a:r>
              <a:rPr lang="ru-RU" dirty="0" err="1"/>
              <a:t>Розвідник</a:t>
            </a:r>
            <a:r>
              <a:rPr lang="ru-RU" dirty="0"/>
              <a:t>", "</a:t>
            </a:r>
            <a:r>
              <a:rPr lang="ru-RU" dirty="0" err="1"/>
              <a:t>Російський</a:t>
            </a:r>
            <a:r>
              <a:rPr lang="ru-RU" dirty="0"/>
              <a:t> </a:t>
            </a:r>
            <a:r>
              <a:rPr lang="ru-RU" dirty="0" err="1"/>
              <a:t>інвалід</a:t>
            </a:r>
            <a:r>
              <a:rPr lang="ru-RU" dirty="0"/>
              <a:t>" та "</a:t>
            </a:r>
            <a:r>
              <a:rPr lang="ru-RU" dirty="0" err="1"/>
              <a:t>Варшавський</a:t>
            </a:r>
            <a:r>
              <a:rPr lang="ru-RU" dirty="0"/>
              <a:t> </a:t>
            </a:r>
            <a:r>
              <a:rPr lang="ru-RU" dirty="0" err="1"/>
              <a:t>щоденник</a:t>
            </a:r>
            <a:r>
              <a:rPr lang="ru-RU" dirty="0"/>
              <a:t>"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псевдонімом</a:t>
            </a:r>
            <a:r>
              <a:rPr lang="ru-RU" dirty="0"/>
              <a:t> І. </a:t>
            </a:r>
            <a:r>
              <a:rPr lang="ru-RU" dirty="0" err="1"/>
              <a:t>Ночін</a:t>
            </a:r>
            <a:r>
              <a:rPr lang="ru-RU" dirty="0"/>
              <a:t>.</a:t>
            </a:r>
          </a:p>
          <a:p>
            <a:r>
              <a:rPr lang="ru-RU" dirty="0" smtClean="0"/>
              <a:t>В </a:t>
            </a:r>
            <a:r>
              <a:rPr lang="ru-RU" dirty="0" err="1"/>
              <a:t>еміграції</a:t>
            </a:r>
            <a:r>
              <a:rPr lang="ru-RU" dirty="0"/>
              <a:t> приступив до </a:t>
            </a:r>
            <a:r>
              <a:rPr lang="ru-RU" dirty="0" err="1"/>
              <a:t>створення</a:t>
            </a:r>
            <a:r>
              <a:rPr lang="ru-RU" dirty="0"/>
              <a:t> документального </a:t>
            </a:r>
            <a:r>
              <a:rPr lang="ru-RU" dirty="0" err="1"/>
              <a:t>дослідження</a:t>
            </a:r>
            <a:r>
              <a:rPr lang="ru-RU" dirty="0"/>
              <a:t> про </a:t>
            </a:r>
            <a:r>
              <a:rPr lang="ru-RU" dirty="0" err="1"/>
              <a:t>Громадянську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 " </a:t>
            </a:r>
            <a:r>
              <a:rPr lang="ru-RU" dirty="0" err="1"/>
              <a:t>Нариси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смути ". </a:t>
            </a:r>
            <a:r>
              <a:rPr lang="ru-RU" dirty="0" err="1"/>
              <a:t>Видав</a:t>
            </a:r>
            <a:r>
              <a:rPr lang="ru-RU" dirty="0"/>
              <a:t> </a:t>
            </a:r>
            <a:r>
              <a:rPr lang="ru-RU" dirty="0" err="1"/>
              <a:t>збірку</a:t>
            </a:r>
            <a:r>
              <a:rPr lang="ru-RU" dirty="0"/>
              <a:t> </a:t>
            </a:r>
            <a:r>
              <a:rPr lang="ru-RU" dirty="0" err="1"/>
              <a:t>оповідань</a:t>
            </a:r>
            <a:r>
              <a:rPr lang="ru-RU" dirty="0"/>
              <a:t>" </a:t>
            </a:r>
            <a:r>
              <a:rPr lang="ru-RU" dirty="0" err="1"/>
              <a:t>Офіцери</a:t>
            </a:r>
            <a:r>
              <a:rPr lang="ru-RU" dirty="0"/>
              <a:t> "( 1928), книгу "Стара </a:t>
            </a:r>
            <a:r>
              <a:rPr lang="ru-RU" dirty="0" err="1"/>
              <a:t>Армія</a:t>
            </a:r>
            <a:r>
              <a:rPr lang="ru-RU" dirty="0"/>
              <a:t>" ( 1929 - 1931), не </a:t>
            </a:r>
            <a:r>
              <a:rPr lang="ru-RU" dirty="0" err="1"/>
              <a:t>встиг</a:t>
            </a:r>
            <a:r>
              <a:rPr lang="ru-RU" dirty="0"/>
              <a:t> </a:t>
            </a:r>
            <a:r>
              <a:rPr lang="ru-RU" dirty="0" err="1"/>
              <a:t>завершити</a:t>
            </a:r>
            <a:r>
              <a:rPr lang="ru-RU" dirty="0"/>
              <a:t> </a:t>
            </a:r>
            <a:r>
              <a:rPr lang="ru-RU" dirty="0" err="1"/>
              <a:t>автобіографічну</a:t>
            </a:r>
            <a:r>
              <a:rPr lang="ru-RU" dirty="0"/>
              <a:t> </a:t>
            </a:r>
            <a:r>
              <a:rPr lang="ru-RU" dirty="0" err="1"/>
              <a:t>повість</a:t>
            </a:r>
            <a:r>
              <a:rPr lang="ru-RU" dirty="0"/>
              <a:t> "Шлях 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/>
              <a:t>офіцера</a:t>
            </a:r>
            <a:r>
              <a:rPr lang="ru-RU" dirty="0"/>
              <a:t>" (</a:t>
            </a:r>
            <a:r>
              <a:rPr lang="ru-RU" dirty="0" err="1"/>
              <a:t>вперше</a:t>
            </a:r>
            <a:r>
              <a:rPr lang="ru-RU" dirty="0"/>
              <a:t> видана посмертно в 1953). В 1920 </a:t>
            </a:r>
            <a:r>
              <a:rPr lang="ru-RU" dirty="0" err="1"/>
              <a:t>Денікін</a:t>
            </a:r>
            <a:r>
              <a:rPr lang="ru-RU" dirty="0"/>
              <a:t> </a:t>
            </a:r>
            <a:r>
              <a:rPr lang="ru-RU" dirty="0" err="1"/>
              <a:t>переїхав</a:t>
            </a:r>
            <a:r>
              <a:rPr lang="ru-RU" dirty="0"/>
              <a:t> з родиною в </a:t>
            </a:r>
            <a:r>
              <a:rPr lang="ru-RU" dirty="0" err="1"/>
              <a:t>Бельгію</a:t>
            </a:r>
            <a:r>
              <a:rPr lang="ru-RU" dirty="0"/>
              <a:t>. Жив там по 1922, </a:t>
            </a:r>
            <a:r>
              <a:rPr lang="ru-RU" dirty="0" err="1"/>
              <a:t>потім</a:t>
            </a:r>
            <a:r>
              <a:rPr lang="ru-RU" dirty="0"/>
              <a:t> - в </a:t>
            </a:r>
            <a:r>
              <a:rPr lang="ru-RU" dirty="0" err="1"/>
              <a:t>Угорщини</a:t>
            </a:r>
            <a:r>
              <a:rPr lang="ru-RU" dirty="0"/>
              <a:t>, а з 1926 - у </a:t>
            </a:r>
            <a:r>
              <a:rPr lang="ru-RU" dirty="0" err="1"/>
              <a:t>Франції</a:t>
            </a:r>
            <a:r>
              <a:rPr lang="ru-RU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58522"/>
            <a:ext cx="2996152" cy="470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87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 err="1"/>
              <a:t>Займався</a:t>
            </a:r>
            <a:r>
              <a:rPr lang="ru-RU" sz="2400" dirty="0"/>
              <a:t> </a:t>
            </a:r>
            <a:r>
              <a:rPr lang="ru-RU" sz="2400" dirty="0" err="1"/>
              <a:t>літературною</a:t>
            </a:r>
            <a:r>
              <a:rPr lang="ru-RU" sz="2400" dirty="0"/>
              <a:t> </a:t>
            </a:r>
            <a:r>
              <a:rPr lang="ru-RU" sz="2400" dirty="0" err="1"/>
              <a:t>діяльністю</a:t>
            </a:r>
            <a:r>
              <a:rPr lang="ru-RU" sz="2400" dirty="0"/>
              <a:t>, </a:t>
            </a:r>
            <a:r>
              <a:rPr lang="ru-RU" sz="2400" dirty="0" err="1"/>
              <a:t>виступав</a:t>
            </a:r>
            <a:r>
              <a:rPr lang="ru-RU" sz="2400" dirty="0"/>
              <a:t> з </a:t>
            </a:r>
            <a:r>
              <a:rPr lang="ru-RU" sz="2400" dirty="0" err="1"/>
              <a:t>лекціями</a:t>
            </a:r>
            <a:r>
              <a:rPr lang="ru-RU" sz="2400" dirty="0"/>
              <a:t> про </a:t>
            </a:r>
            <a:r>
              <a:rPr lang="ru-RU" sz="2400" dirty="0" err="1"/>
              <a:t>міжнародне</a:t>
            </a:r>
            <a:r>
              <a:rPr lang="ru-RU" sz="2400" dirty="0"/>
              <a:t> становище, </a:t>
            </a:r>
            <a:r>
              <a:rPr lang="ru-RU" sz="2400" dirty="0" err="1"/>
              <a:t>видавав</a:t>
            </a:r>
            <a:r>
              <a:rPr lang="ru-RU" sz="2400" dirty="0"/>
              <a:t> газету "</a:t>
            </a:r>
            <a:r>
              <a:rPr lang="ru-RU" sz="2400" dirty="0" err="1"/>
              <a:t>Доброволець</a:t>
            </a:r>
            <a:r>
              <a:rPr lang="ru-RU" sz="2400" dirty="0"/>
              <a:t>". </a:t>
            </a:r>
            <a:r>
              <a:rPr lang="ru-RU" sz="2400" dirty="0" err="1"/>
              <a:t>Залишаючись</a:t>
            </a:r>
            <a:r>
              <a:rPr lang="ru-RU" sz="2400" dirty="0"/>
              <a:t> </a:t>
            </a:r>
            <a:r>
              <a:rPr lang="ru-RU" sz="2400" dirty="0" err="1"/>
              <a:t>переконаним</a:t>
            </a:r>
            <a:r>
              <a:rPr lang="ru-RU" sz="2400" dirty="0"/>
              <a:t> противником </a:t>
            </a:r>
            <a:r>
              <a:rPr lang="ru-RU" sz="2400" dirty="0" err="1"/>
              <a:t>радянського</a:t>
            </a:r>
            <a:r>
              <a:rPr lang="ru-RU" sz="2400" dirty="0"/>
              <a:t> ладу, закликав </a:t>
            </a:r>
            <a:r>
              <a:rPr lang="ru-RU" sz="2400" dirty="0" err="1"/>
              <a:t>емігрантів</a:t>
            </a:r>
            <a:r>
              <a:rPr lang="ru-RU" sz="2400" dirty="0"/>
              <a:t> не </a:t>
            </a:r>
            <a:r>
              <a:rPr lang="ru-RU" sz="2400" dirty="0" err="1"/>
              <a:t>підтримувати</a:t>
            </a:r>
            <a:r>
              <a:rPr lang="ru-RU" sz="2400" dirty="0"/>
              <a:t> </a:t>
            </a:r>
            <a:r>
              <a:rPr lang="ru-RU" sz="2400" dirty="0" err="1"/>
              <a:t>Німеччину</a:t>
            </a:r>
            <a:r>
              <a:rPr lang="ru-RU" sz="2400" dirty="0"/>
              <a:t> в </a:t>
            </a:r>
            <a:r>
              <a:rPr lang="ru-RU" sz="2400" dirty="0" err="1"/>
              <a:t>війні</a:t>
            </a:r>
            <a:r>
              <a:rPr lang="ru-RU" sz="2400" dirty="0"/>
              <a:t> з СРСР (гасло "</a:t>
            </a:r>
            <a:r>
              <a:rPr lang="ru-RU" sz="2400" dirty="0" err="1"/>
              <a:t>Захист</a:t>
            </a:r>
            <a:r>
              <a:rPr lang="ru-RU" sz="2400" dirty="0"/>
              <a:t> </a:t>
            </a:r>
            <a:r>
              <a:rPr lang="ru-RU" sz="2400" dirty="0" err="1"/>
              <a:t>Росії</a:t>
            </a:r>
            <a:r>
              <a:rPr lang="ru-RU" sz="2400" dirty="0"/>
              <a:t> і </a:t>
            </a:r>
            <a:r>
              <a:rPr lang="ru-RU" sz="2400" dirty="0" err="1"/>
              <a:t>повалення</a:t>
            </a:r>
            <a:r>
              <a:rPr lang="ru-RU" sz="2400" dirty="0"/>
              <a:t> </a:t>
            </a:r>
            <a:r>
              <a:rPr lang="ru-RU" sz="2400" dirty="0" err="1"/>
              <a:t>більшовизму</a:t>
            </a:r>
            <a:r>
              <a:rPr lang="ru-RU" sz="2400" dirty="0"/>
              <a:t>").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окупації</a:t>
            </a:r>
            <a:r>
              <a:rPr lang="ru-RU" sz="2400" dirty="0"/>
              <a:t> </a:t>
            </a:r>
            <a:r>
              <a:rPr lang="ru-RU" sz="2400" dirty="0" err="1"/>
              <a:t>Франції</a:t>
            </a:r>
            <a:r>
              <a:rPr lang="ru-RU" sz="2400" dirty="0"/>
              <a:t> </a:t>
            </a:r>
            <a:r>
              <a:rPr lang="ru-RU" sz="2400" dirty="0" err="1"/>
              <a:t>Німеччиною</a:t>
            </a:r>
            <a:r>
              <a:rPr lang="ru-RU" sz="2400" dirty="0"/>
              <a:t> </a:t>
            </a:r>
            <a:r>
              <a:rPr lang="ru-RU" sz="2400" dirty="0" err="1"/>
              <a:t>відмовився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пропозицій</a:t>
            </a:r>
            <a:r>
              <a:rPr lang="ru-RU" sz="2400" dirty="0"/>
              <a:t> </a:t>
            </a:r>
            <a:r>
              <a:rPr lang="ru-RU" sz="2400" dirty="0" err="1"/>
              <a:t>німців</a:t>
            </a:r>
            <a:r>
              <a:rPr lang="ru-RU" sz="2400" dirty="0"/>
              <a:t> про </a:t>
            </a:r>
            <a:r>
              <a:rPr lang="ru-RU" sz="2400" dirty="0" err="1"/>
              <a:t>співробітництво</a:t>
            </a:r>
            <a:r>
              <a:rPr lang="ru-RU" sz="2400" dirty="0"/>
              <a:t> та </a:t>
            </a:r>
            <a:r>
              <a:rPr lang="ru-RU" sz="2400" dirty="0" err="1"/>
              <a:t>переїзді</a:t>
            </a:r>
            <a:r>
              <a:rPr lang="ru-RU" sz="2400" dirty="0"/>
              <a:t> в </a:t>
            </a:r>
            <a:r>
              <a:rPr lang="ru-RU" sz="2400" dirty="0" err="1"/>
              <a:t>Берлін</a:t>
            </a:r>
            <a:r>
              <a:rPr lang="ru-RU" sz="2400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363681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2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4572000" cy="62324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900" dirty="0" err="1"/>
              <a:t>Існує</a:t>
            </a:r>
            <a:r>
              <a:rPr lang="ru-RU" sz="1900" dirty="0"/>
              <a:t> </a:t>
            </a:r>
            <a:r>
              <a:rPr lang="ru-RU" sz="1900" dirty="0" err="1"/>
              <a:t>версія</a:t>
            </a:r>
            <a:r>
              <a:rPr lang="ru-RU" sz="1900" dirty="0"/>
              <a:t>, </a:t>
            </a:r>
            <a:r>
              <a:rPr lang="ru-RU" sz="1900" dirty="0" err="1"/>
              <a:t>згідно</a:t>
            </a:r>
            <a:r>
              <a:rPr lang="ru-RU" sz="1900" dirty="0"/>
              <a:t> </a:t>
            </a:r>
            <a:r>
              <a:rPr lang="ru-RU" sz="1900" dirty="0" err="1"/>
              <a:t>якої</a:t>
            </a:r>
            <a:r>
              <a:rPr lang="ru-RU" sz="1900" dirty="0"/>
              <a:t> </a:t>
            </a:r>
            <a:r>
              <a:rPr lang="ru-RU" sz="1900" dirty="0" err="1"/>
              <a:t>Денікіна</a:t>
            </a:r>
            <a:r>
              <a:rPr lang="ru-RU" sz="1900" dirty="0"/>
              <a:t> у </a:t>
            </a:r>
            <a:r>
              <a:rPr lang="ru-RU" sz="1900" dirty="0" err="1"/>
              <a:t>фінальний</a:t>
            </a:r>
            <a:r>
              <a:rPr lang="ru-RU" sz="1900" dirty="0"/>
              <a:t> </a:t>
            </a:r>
            <a:r>
              <a:rPr lang="ru-RU" sz="1900" dirty="0" err="1"/>
              <a:t>період</a:t>
            </a:r>
            <a:r>
              <a:rPr lang="ru-RU" sz="1900" dirty="0"/>
              <a:t> </a:t>
            </a:r>
            <a:r>
              <a:rPr lang="ru-RU" sz="1900" dirty="0" err="1"/>
              <a:t>Другої</a:t>
            </a:r>
            <a:r>
              <a:rPr lang="ru-RU" sz="1900" dirty="0"/>
              <a:t> </a:t>
            </a:r>
            <a:r>
              <a:rPr lang="ru-RU" sz="1900" dirty="0" err="1"/>
              <a:t>світової</a:t>
            </a:r>
            <a:r>
              <a:rPr lang="ru-RU" sz="1900" dirty="0"/>
              <a:t> </a:t>
            </a:r>
            <a:r>
              <a:rPr lang="ru-RU" sz="1900" dirty="0" err="1"/>
              <a:t>війни</a:t>
            </a:r>
            <a:r>
              <a:rPr lang="ru-RU" sz="1900" dirty="0"/>
              <a:t> </a:t>
            </a:r>
            <a:r>
              <a:rPr lang="ru-RU" sz="1900" dirty="0" err="1"/>
              <a:t>досягли</a:t>
            </a:r>
            <a:r>
              <a:rPr lang="ru-RU" sz="1900" dirty="0"/>
              <a:t> і </a:t>
            </a:r>
            <a:r>
              <a:rPr lang="ru-RU" sz="1900" dirty="0" err="1"/>
              <a:t>заарештували</a:t>
            </a:r>
            <a:r>
              <a:rPr lang="ru-RU" sz="1900" dirty="0"/>
              <a:t> </a:t>
            </a:r>
            <a:r>
              <a:rPr lang="ru-RU" sz="1900" dirty="0" err="1"/>
              <a:t>співробітники</a:t>
            </a:r>
            <a:r>
              <a:rPr lang="ru-RU" sz="1900" dirty="0"/>
              <a:t> </a:t>
            </a:r>
            <a:r>
              <a:rPr lang="ru-RU" sz="1900" dirty="0" err="1"/>
              <a:t>СМЕРШу</a:t>
            </a:r>
            <a:r>
              <a:rPr lang="ru-RU" sz="1900" dirty="0"/>
              <a:t>. </a:t>
            </a:r>
            <a:r>
              <a:rPr lang="ru-RU" sz="1900" dirty="0" err="1"/>
              <a:t>Він</a:t>
            </a:r>
            <a:r>
              <a:rPr lang="ru-RU" sz="1900" dirty="0"/>
              <a:t> </a:t>
            </a:r>
            <a:r>
              <a:rPr lang="ru-RU" sz="1900" dirty="0" err="1"/>
              <a:t>їм</a:t>
            </a:r>
            <a:r>
              <a:rPr lang="ru-RU" sz="1900" dirty="0"/>
              <a:t> сказав, </a:t>
            </a:r>
            <a:r>
              <a:rPr lang="ru-RU" sz="1900" dirty="0" err="1"/>
              <a:t>що</a:t>
            </a:r>
            <a:r>
              <a:rPr lang="ru-RU" sz="1900" dirty="0"/>
              <a:t> радий </a:t>
            </a:r>
            <a:r>
              <a:rPr lang="ru-RU" sz="1900" dirty="0" err="1"/>
              <a:t>перемогам</a:t>
            </a:r>
            <a:r>
              <a:rPr lang="ru-RU" sz="1900" dirty="0"/>
              <a:t> </a:t>
            </a:r>
            <a:r>
              <a:rPr lang="ru-RU" sz="1900" dirty="0" err="1"/>
              <a:t>російської</a:t>
            </a:r>
            <a:r>
              <a:rPr lang="ru-RU" sz="1900" dirty="0"/>
              <a:t> </a:t>
            </a:r>
            <a:r>
              <a:rPr lang="ru-RU" sz="1900" dirty="0" err="1"/>
              <a:t>армії</a:t>
            </a:r>
            <a:r>
              <a:rPr lang="ru-RU" sz="1900" dirty="0"/>
              <a:t> в </a:t>
            </a:r>
            <a:r>
              <a:rPr lang="ru-RU" sz="1900" dirty="0" err="1"/>
              <a:t>Європі</a:t>
            </a:r>
            <a:r>
              <a:rPr lang="ru-RU" sz="1900" dirty="0"/>
              <a:t>. Про </a:t>
            </a:r>
            <a:r>
              <a:rPr lang="ru-RU" sz="1900" dirty="0" err="1"/>
              <a:t>його</a:t>
            </a:r>
            <a:r>
              <a:rPr lang="ru-RU" sz="1900" dirty="0"/>
              <a:t> </a:t>
            </a:r>
            <a:r>
              <a:rPr lang="ru-RU" sz="1900" dirty="0" err="1"/>
              <a:t>арешт</a:t>
            </a:r>
            <a:r>
              <a:rPr lang="ru-RU" sz="1900" dirty="0"/>
              <a:t> </a:t>
            </a:r>
            <a:r>
              <a:rPr lang="ru-RU" sz="1900" dirty="0" err="1"/>
              <a:t>було</a:t>
            </a:r>
            <a:r>
              <a:rPr lang="ru-RU" sz="1900" dirty="0"/>
              <a:t> </a:t>
            </a:r>
            <a:r>
              <a:rPr lang="ru-RU" sz="1900" dirty="0" err="1"/>
              <a:t>повідомлено</a:t>
            </a:r>
            <a:r>
              <a:rPr lang="ru-RU" sz="1900" dirty="0"/>
              <a:t> </a:t>
            </a:r>
            <a:r>
              <a:rPr lang="ru-RU" sz="1900" dirty="0" err="1"/>
              <a:t>Сталіну</a:t>
            </a:r>
            <a:r>
              <a:rPr lang="ru-RU" sz="1900" dirty="0"/>
              <a:t>, але так як </a:t>
            </a:r>
            <a:r>
              <a:rPr lang="ru-RU" sz="1900" dirty="0" err="1"/>
              <a:t>Денікін</a:t>
            </a:r>
            <a:r>
              <a:rPr lang="ru-RU" sz="1900" dirty="0"/>
              <a:t> </a:t>
            </a:r>
            <a:r>
              <a:rPr lang="ru-RU" sz="1900" dirty="0" err="1"/>
              <a:t>вже</a:t>
            </a:r>
            <a:r>
              <a:rPr lang="ru-RU" sz="1900" dirty="0"/>
              <a:t> </a:t>
            </a:r>
            <a:r>
              <a:rPr lang="ru-RU" sz="1900" dirty="0" err="1"/>
              <a:t>був</a:t>
            </a:r>
            <a:r>
              <a:rPr lang="ru-RU" sz="1900" dirty="0"/>
              <a:t> </a:t>
            </a:r>
            <a:r>
              <a:rPr lang="ru-RU" sz="1900" dirty="0" err="1"/>
              <a:t>дуже</a:t>
            </a:r>
            <a:r>
              <a:rPr lang="ru-RU" sz="1900" dirty="0"/>
              <a:t> </a:t>
            </a:r>
            <a:r>
              <a:rPr lang="ru-RU" sz="1900" dirty="0" err="1"/>
              <a:t>старий</a:t>
            </a:r>
            <a:r>
              <a:rPr lang="ru-RU" sz="1900" dirty="0"/>
              <a:t> і не представляв </a:t>
            </a:r>
            <a:r>
              <a:rPr lang="ru-RU" sz="1900" dirty="0" err="1"/>
              <a:t>небезпеки</a:t>
            </a:r>
            <a:r>
              <a:rPr lang="ru-RU" sz="1900" dirty="0"/>
              <a:t>, </a:t>
            </a:r>
            <a:r>
              <a:rPr lang="ru-RU" sz="1900" dirty="0" err="1"/>
              <a:t>було</a:t>
            </a:r>
            <a:r>
              <a:rPr lang="ru-RU" sz="1900" dirty="0"/>
              <a:t> дозволено </a:t>
            </a:r>
            <a:r>
              <a:rPr lang="ru-RU" sz="1900" dirty="0" err="1"/>
              <a:t>його</a:t>
            </a:r>
            <a:r>
              <a:rPr lang="ru-RU" sz="1900" dirty="0"/>
              <a:t> </a:t>
            </a:r>
            <a:r>
              <a:rPr lang="ru-RU" sz="1900" dirty="0" err="1"/>
              <a:t>відпустити</a:t>
            </a:r>
            <a:r>
              <a:rPr lang="ru-RU" sz="1900" dirty="0"/>
              <a:t> . </a:t>
            </a:r>
            <a:r>
              <a:rPr lang="ru-RU" sz="1900" dirty="0" err="1"/>
              <a:t>Посилився</a:t>
            </a:r>
            <a:r>
              <a:rPr lang="ru-RU" sz="1900" dirty="0"/>
              <a:t> </a:t>
            </a:r>
            <a:r>
              <a:rPr lang="ru-RU" sz="1900" dirty="0" err="1"/>
              <a:t>після</a:t>
            </a:r>
            <a:r>
              <a:rPr lang="ru-RU" sz="1900" dirty="0"/>
              <a:t> </a:t>
            </a:r>
            <a:r>
              <a:rPr lang="ru-RU" sz="1900" dirty="0" err="1"/>
              <a:t>Другої</a:t>
            </a:r>
            <a:r>
              <a:rPr lang="ru-RU" sz="1900" dirty="0"/>
              <a:t> </a:t>
            </a:r>
            <a:r>
              <a:rPr lang="ru-RU" sz="1900" dirty="0" err="1"/>
              <a:t>світової</a:t>
            </a:r>
            <a:r>
              <a:rPr lang="ru-RU" sz="1900" dirty="0"/>
              <a:t> </a:t>
            </a:r>
            <a:r>
              <a:rPr lang="ru-RU" sz="1900" dirty="0" err="1"/>
              <a:t>війни</a:t>
            </a:r>
            <a:r>
              <a:rPr lang="ru-RU" sz="1900" dirty="0"/>
              <a:t> </a:t>
            </a:r>
            <a:r>
              <a:rPr lang="ru-RU" sz="1900" dirty="0" err="1"/>
              <a:t>радянський</a:t>
            </a:r>
            <a:r>
              <a:rPr lang="ru-RU" sz="1900" dirty="0"/>
              <a:t> </a:t>
            </a:r>
            <a:r>
              <a:rPr lang="ru-RU" sz="1900" dirty="0" err="1"/>
              <a:t>вплив</a:t>
            </a:r>
            <a:r>
              <a:rPr lang="ru-RU" sz="1900" dirty="0"/>
              <a:t> у </a:t>
            </a:r>
            <a:r>
              <a:rPr lang="ru-RU" sz="1900" dirty="0" err="1"/>
              <a:t>країнах</a:t>
            </a:r>
            <a:r>
              <a:rPr lang="ru-RU" sz="1900" dirty="0"/>
              <a:t> </a:t>
            </a:r>
            <a:r>
              <a:rPr lang="ru-RU" sz="1900" dirty="0" err="1"/>
              <a:t>Європи</a:t>
            </a:r>
            <a:r>
              <a:rPr lang="ru-RU" sz="1900" dirty="0"/>
              <a:t> </a:t>
            </a:r>
            <a:r>
              <a:rPr lang="ru-RU" sz="1900" dirty="0" err="1"/>
              <a:t>змусило</a:t>
            </a:r>
            <a:r>
              <a:rPr lang="ru-RU" sz="1900" dirty="0"/>
              <a:t> А. І. </a:t>
            </a:r>
            <a:r>
              <a:rPr lang="ru-RU" sz="1900" dirty="0" err="1"/>
              <a:t>Денікіна</a:t>
            </a:r>
            <a:r>
              <a:rPr lang="ru-RU" sz="1900" dirty="0"/>
              <a:t> </a:t>
            </a:r>
            <a:r>
              <a:rPr lang="ru-RU" sz="1900" dirty="0" err="1"/>
              <a:t>переїхати</a:t>
            </a:r>
            <a:r>
              <a:rPr lang="ru-RU" sz="1900" dirty="0"/>
              <a:t> в США в 1945, де </a:t>
            </a:r>
            <a:r>
              <a:rPr lang="ru-RU" sz="1900" dirty="0" err="1"/>
              <a:t>він</a:t>
            </a:r>
            <a:r>
              <a:rPr lang="ru-RU" sz="1900" dirty="0"/>
              <a:t> </a:t>
            </a:r>
            <a:r>
              <a:rPr lang="ru-RU" sz="1900" dirty="0" err="1"/>
              <a:t>продовжив</a:t>
            </a:r>
            <a:r>
              <a:rPr lang="ru-RU" sz="1900" dirty="0"/>
              <a:t> роботу над книгою "Шлях </a:t>
            </a:r>
            <a:r>
              <a:rPr lang="ru-RU" sz="1900" dirty="0" err="1"/>
              <a:t>російського</a:t>
            </a:r>
            <a:r>
              <a:rPr lang="ru-RU" sz="1900" dirty="0"/>
              <a:t> </a:t>
            </a:r>
            <a:r>
              <a:rPr lang="ru-RU" sz="1900" dirty="0" err="1"/>
              <a:t>офіцера</a:t>
            </a:r>
            <a:r>
              <a:rPr lang="ru-RU" sz="1900" dirty="0"/>
              <a:t>", </a:t>
            </a:r>
            <a:r>
              <a:rPr lang="ru-RU" sz="1900" dirty="0" err="1"/>
              <a:t>виступав</a:t>
            </a:r>
            <a:r>
              <a:rPr lang="ru-RU" sz="1900" dirty="0"/>
              <a:t> з </a:t>
            </a:r>
            <a:r>
              <a:rPr lang="ru-RU" sz="1900" dirty="0" err="1"/>
              <a:t>публічними</a:t>
            </a:r>
            <a:r>
              <a:rPr lang="ru-RU" sz="1900" dirty="0"/>
              <a:t> </a:t>
            </a:r>
            <a:r>
              <a:rPr lang="ru-RU" sz="1900" dirty="0" err="1"/>
              <a:t>доповідями</a:t>
            </a:r>
            <a:r>
              <a:rPr lang="ru-RU" sz="1900" dirty="0"/>
              <a:t>. У </a:t>
            </a:r>
            <a:r>
              <a:rPr lang="ru-RU" sz="1900" dirty="0" err="1"/>
              <a:t>січні</a:t>
            </a:r>
            <a:r>
              <a:rPr lang="ru-RU" sz="1900" dirty="0"/>
              <a:t> 1946 </a:t>
            </a:r>
            <a:r>
              <a:rPr lang="ru-RU" sz="1900" dirty="0" err="1"/>
              <a:t>Денікін</a:t>
            </a:r>
            <a:r>
              <a:rPr lang="ru-RU" sz="1900" dirty="0"/>
              <a:t> </a:t>
            </a:r>
            <a:r>
              <a:rPr lang="ru-RU" sz="1900" dirty="0" err="1"/>
              <a:t>звернувся</a:t>
            </a:r>
            <a:r>
              <a:rPr lang="ru-RU" sz="1900" dirty="0"/>
              <a:t> до генерала Д. </a:t>
            </a:r>
            <a:r>
              <a:rPr lang="ru-RU" sz="1900" dirty="0" err="1"/>
              <a:t>Ейзенхауера</a:t>
            </a:r>
            <a:r>
              <a:rPr lang="ru-RU" sz="1900" dirty="0"/>
              <a:t> з </a:t>
            </a:r>
            <a:r>
              <a:rPr lang="ru-RU" sz="1900" dirty="0" err="1"/>
              <a:t>закликом</a:t>
            </a:r>
            <a:r>
              <a:rPr lang="ru-RU" sz="1900" dirty="0"/>
              <a:t> </a:t>
            </a:r>
            <a:r>
              <a:rPr lang="ru-RU" sz="1900" dirty="0" err="1"/>
              <a:t>зупинити</a:t>
            </a:r>
            <a:r>
              <a:rPr lang="ru-RU" sz="1900" dirty="0"/>
              <a:t> </a:t>
            </a:r>
            <a:r>
              <a:rPr lang="ru-RU" sz="1900" dirty="0" err="1"/>
              <a:t>насильницьку</a:t>
            </a:r>
            <a:r>
              <a:rPr lang="ru-RU" sz="1900" dirty="0"/>
              <a:t> </a:t>
            </a:r>
            <a:r>
              <a:rPr lang="ru-RU" sz="1900" dirty="0" err="1"/>
              <a:t>видачу</a:t>
            </a:r>
            <a:r>
              <a:rPr lang="ru-RU" sz="1900" dirty="0"/>
              <a:t> в СРСР </a:t>
            </a:r>
            <a:r>
              <a:rPr lang="ru-RU" sz="1900" dirty="0" err="1"/>
              <a:t>радянських</a:t>
            </a:r>
            <a:r>
              <a:rPr lang="ru-RU" sz="1900" dirty="0"/>
              <a:t> </a:t>
            </a:r>
            <a:r>
              <a:rPr lang="ru-RU" sz="1900" dirty="0" err="1"/>
              <a:t>військовополонених</a:t>
            </a:r>
            <a:r>
              <a:rPr lang="ru-RU" sz="1900" dirty="0"/>
              <a:t>.</a:t>
            </a:r>
          </a:p>
          <a:p>
            <a:endParaRPr lang="ru-RU" sz="1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654" y="777701"/>
            <a:ext cx="3581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01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А. І. </a:t>
            </a:r>
            <a:r>
              <a:rPr lang="ru-RU" sz="2400" dirty="0" err="1"/>
              <a:t>Денікін</a:t>
            </a:r>
            <a:r>
              <a:rPr lang="ru-RU" sz="2400" dirty="0"/>
              <a:t> </a:t>
            </a:r>
            <a:r>
              <a:rPr lang="ru-RU" sz="2400" dirty="0" err="1"/>
              <a:t>найбільше</a:t>
            </a:r>
            <a:r>
              <a:rPr lang="ru-RU" sz="2400" dirty="0"/>
              <a:t> </a:t>
            </a:r>
            <a:r>
              <a:rPr lang="ru-RU" sz="2400" dirty="0" err="1"/>
              <a:t>відомий</a:t>
            </a:r>
            <a:r>
              <a:rPr lang="ru-RU" sz="2400" dirty="0"/>
              <a:t> як "</a:t>
            </a:r>
            <a:r>
              <a:rPr lang="ru-RU" sz="2400" dirty="0" err="1"/>
              <a:t>білий</a:t>
            </a:r>
            <a:r>
              <a:rPr lang="ru-RU" sz="2400" dirty="0"/>
              <a:t> генерал", </a:t>
            </a:r>
            <a:r>
              <a:rPr lang="ru-RU" sz="2400" dirty="0" err="1"/>
              <a:t>ледь</a:t>
            </a:r>
            <a:r>
              <a:rPr lang="ru-RU" sz="2400" dirty="0"/>
              <a:t> </a:t>
            </a:r>
            <a:r>
              <a:rPr lang="ru-RU" sz="2400" dirty="0" err="1"/>
              <a:t>непереміг</a:t>
            </a:r>
            <a:r>
              <a:rPr lang="ru-RU" sz="2400" dirty="0"/>
              <a:t> </a:t>
            </a:r>
            <a:r>
              <a:rPr lang="ru-RU" sz="2400" dirty="0" err="1"/>
              <a:t>більшовиків</a:t>
            </a:r>
            <a:r>
              <a:rPr lang="ru-RU" sz="2400" dirty="0"/>
              <a:t> у 1919 р. </a:t>
            </a:r>
            <a:r>
              <a:rPr lang="ru-RU" sz="2400" dirty="0" err="1"/>
              <a:t>Менш</a:t>
            </a:r>
            <a:r>
              <a:rPr lang="ru-RU" sz="2400" dirty="0"/>
              <a:t> </a:t>
            </a:r>
            <a:r>
              <a:rPr lang="ru-RU" sz="2400" dirty="0" err="1"/>
              <a:t>відомий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як </a:t>
            </a:r>
            <a:r>
              <a:rPr lang="ru-RU" sz="2400" dirty="0" err="1"/>
              <a:t>полководець</a:t>
            </a:r>
            <a:r>
              <a:rPr lang="ru-RU" sz="2400" dirty="0"/>
              <a:t> </a:t>
            </a:r>
            <a:r>
              <a:rPr lang="ru-RU" sz="2400" dirty="0" err="1" smtClean="0"/>
              <a:t>російської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армії</a:t>
            </a:r>
            <a:r>
              <a:rPr lang="ru-RU" sz="2400" dirty="0" smtClean="0"/>
              <a:t> </a:t>
            </a:r>
            <a:r>
              <a:rPr lang="ru-RU" sz="2400" dirty="0" err="1"/>
              <a:t>часів</a:t>
            </a:r>
            <a:r>
              <a:rPr lang="ru-RU" sz="2400" dirty="0"/>
              <a:t> </a:t>
            </a:r>
            <a:r>
              <a:rPr lang="ru-RU" sz="2400" dirty="0" err="1"/>
              <a:t>першої</a:t>
            </a:r>
            <a:r>
              <a:rPr lang="ru-RU" sz="2400" dirty="0"/>
              <a:t>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, </a:t>
            </a:r>
            <a:r>
              <a:rPr lang="ru-RU" sz="2400" dirty="0" err="1"/>
              <a:t>письменник</a:t>
            </a:r>
            <a:r>
              <a:rPr lang="ru-RU" sz="2400" dirty="0"/>
              <a:t> і </a:t>
            </a:r>
            <a:r>
              <a:rPr lang="ru-RU" sz="2400" dirty="0" err="1"/>
              <a:t>історіограф</a:t>
            </a:r>
            <a:r>
              <a:rPr lang="ru-RU" sz="2400" dirty="0"/>
              <a:t>. </a:t>
            </a:r>
            <a:r>
              <a:rPr lang="ru-RU" sz="2400" dirty="0" err="1"/>
              <a:t>Вважаючи</a:t>
            </a:r>
            <a:r>
              <a:rPr lang="ru-RU" sz="2400" dirty="0"/>
              <a:t> </a:t>
            </a:r>
            <a:r>
              <a:rPr lang="ru-RU" sz="2400" dirty="0" smtClean="0"/>
              <a:t>себе </a:t>
            </a:r>
            <a:r>
              <a:rPr lang="ru-RU" sz="2400" dirty="0" err="1" smtClean="0"/>
              <a:t>російським</a:t>
            </a:r>
            <a:r>
              <a:rPr lang="ru-RU" sz="2400" dirty="0" smtClean="0"/>
              <a:t> </a:t>
            </a:r>
            <a:r>
              <a:rPr lang="ru-RU" sz="2400" dirty="0" err="1"/>
              <a:t>офіцером</a:t>
            </a:r>
            <a:r>
              <a:rPr lang="ru-RU" sz="2400" dirty="0"/>
              <a:t> і </a:t>
            </a:r>
            <a:r>
              <a:rPr lang="ru-RU" sz="2400" dirty="0" err="1"/>
              <a:t>патріотом</a:t>
            </a:r>
            <a:r>
              <a:rPr lang="ru-RU" sz="2400" dirty="0"/>
              <a:t>, </a:t>
            </a:r>
            <a:r>
              <a:rPr lang="ru-RU" sz="2400" dirty="0" err="1"/>
              <a:t>Денікін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усього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довгого</a:t>
            </a:r>
            <a:r>
              <a:rPr lang="ru-RU" sz="2400" dirty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зберігав</a:t>
            </a:r>
            <a:r>
              <a:rPr lang="ru-RU" sz="2400" dirty="0" smtClean="0"/>
              <a:t> </a:t>
            </a:r>
            <a:r>
              <a:rPr lang="ru-RU" sz="2400" dirty="0" err="1"/>
              <a:t>глибоку</a:t>
            </a:r>
            <a:r>
              <a:rPr lang="ru-RU" sz="2400" dirty="0"/>
              <a:t> неприязнь до </a:t>
            </a:r>
            <a:r>
              <a:rPr lang="ru-RU" sz="2400" dirty="0" err="1"/>
              <a:t>більшовиків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взяли гору в </a:t>
            </a:r>
            <a:r>
              <a:rPr lang="ru-RU" sz="2400" dirty="0" err="1"/>
              <a:t>Росії</a:t>
            </a:r>
            <a:r>
              <a:rPr lang="ru-RU" sz="2400" dirty="0"/>
              <a:t>, і </a:t>
            </a:r>
            <a:r>
              <a:rPr lang="ru-RU" sz="2400" dirty="0" err="1"/>
              <a:t>віру</a:t>
            </a:r>
            <a:r>
              <a:rPr lang="ru-RU" sz="2400" dirty="0"/>
              <a:t> </a:t>
            </a:r>
            <a:r>
              <a:rPr lang="ru-RU" sz="2400" dirty="0" smtClean="0"/>
              <a:t>в </a:t>
            </a:r>
            <a:r>
              <a:rPr lang="ru-RU" sz="2400" dirty="0" err="1" smtClean="0"/>
              <a:t>національне</a:t>
            </a:r>
            <a:r>
              <a:rPr lang="ru-RU" sz="2400" dirty="0" smtClean="0"/>
              <a:t> </a:t>
            </a:r>
            <a:r>
              <a:rPr lang="ru-RU" sz="2400" dirty="0" err="1"/>
              <a:t>відродження</a:t>
            </a:r>
            <a:r>
              <a:rPr lang="ru-RU" sz="2400" dirty="0"/>
              <a:t> </a:t>
            </a:r>
            <a:r>
              <a:rPr lang="ru-RU" sz="2400" dirty="0" err="1"/>
              <a:t>Росії</a:t>
            </a:r>
            <a:r>
              <a:rPr lang="ru-RU" sz="24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484" y="650550"/>
            <a:ext cx="3505660" cy="547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72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332656"/>
            <a:ext cx="49006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/>
              <a:t>Смерть і похорони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84783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Помер генерал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серцевого</a:t>
            </a:r>
            <a:r>
              <a:rPr lang="ru-RU" sz="2000" dirty="0"/>
              <a:t> нападу 7 </a:t>
            </a:r>
            <a:r>
              <a:rPr lang="ru-RU" sz="2000" dirty="0" err="1"/>
              <a:t>серпня</a:t>
            </a:r>
            <a:r>
              <a:rPr lang="ru-RU" sz="2000" dirty="0"/>
              <a:t> 1947 в </a:t>
            </a:r>
            <a:r>
              <a:rPr lang="ru-RU" sz="2000" dirty="0" err="1"/>
              <a:t>лікарні</a:t>
            </a:r>
            <a:r>
              <a:rPr lang="ru-RU" sz="2000" dirty="0"/>
              <a:t> </a:t>
            </a:r>
            <a:r>
              <a:rPr lang="ru-RU" sz="2000" dirty="0" err="1"/>
              <a:t>Мічиганського</a:t>
            </a:r>
            <a:r>
              <a:rPr lang="ru-RU" sz="2000" dirty="0"/>
              <a:t> </a:t>
            </a:r>
            <a:r>
              <a:rPr lang="ru-RU" sz="2000" dirty="0" err="1"/>
              <a:t>університету</a:t>
            </a:r>
            <a:r>
              <a:rPr lang="ru-RU" sz="2000" dirty="0"/>
              <a:t> в </a:t>
            </a:r>
            <a:r>
              <a:rPr lang="ru-RU" sz="2000" dirty="0" err="1"/>
              <a:t>Енн-Арбор</a:t>
            </a:r>
            <a:r>
              <a:rPr lang="ru-RU" sz="2000" dirty="0"/>
              <a:t> і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похований</a:t>
            </a:r>
            <a:r>
              <a:rPr lang="ru-RU" sz="2000" dirty="0"/>
              <a:t> на </a:t>
            </a:r>
            <a:r>
              <a:rPr lang="ru-RU" sz="2000" dirty="0" err="1"/>
              <a:t>кладовищі</a:t>
            </a:r>
            <a:r>
              <a:rPr lang="ru-RU" sz="2000" dirty="0"/>
              <a:t> в </a:t>
            </a:r>
            <a:r>
              <a:rPr lang="ru-RU" sz="2000" dirty="0" err="1"/>
              <a:t>Детройті</a:t>
            </a:r>
            <a:r>
              <a:rPr lang="ru-RU" sz="2000" dirty="0"/>
              <a:t>. </a:t>
            </a:r>
            <a:r>
              <a:rPr lang="ru-RU" sz="2000" dirty="0" err="1"/>
              <a:t>Американська</a:t>
            </a:r>
            <a:r>
              <a:rPr lang="ru-RU" sz="2000" dirty="0"/>
              <a:t> </a:t>
            </a:r>
            <a:r>
              <a:rPr lang="ru-RU" sz="2000" dirty="0" err="1"/>
              <a:t>влада</a:t>
            </a:r>
            <a:r>
              <a:rPr lang="ru-RU" sz="2000" dirty="0"/>
              <a:t> </a:t>
            </a:r>
            <a:r>
              <a:rPr lang="ru-RU" sz="2000" dirty="0" err="1"/>
              <a:t>поховали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, як </a:t>
            </a:r>
            <a:r>
              <a:rPr lang="ru-RU" sz="2000" dirty="0" err="1"/>
              <a:t>головнокомандувача</a:t>
            </a:r>
            <a:r>
              <a:rPr lang="ru-RU" sz="2000" dirty="0"/>
              <a:t> </a:t>
            </a:r>
            <a:r>
              <a:rPr lang="ru-RU" sz="2000" dirty="0" err="1"/>
              <a:t>союзної</a:t>
            </a:r>
            <a:r>
              <a:rPr lang="ru-RU" sz="2000" dirty="0"/>
              <a:t> </a:t>
            </a:r>
            <a:r>
              <a:rPr lang="ru-RU" sz="2000" dirty="0" err="1"/>
              <a:t>армією</a:t>
            </a:r>
            <a:r>
              <a:rPr lang="ru-RU" sz="2000" dirty="0"/>
              <a:t>, з </a:t>
            </a:r>
            <a:r>
              <a:rPr lang="ru-RU" sz="2000" dirty="0" err="1"/>
              <a:t>військовими</a:t>
            </a:r>
            <a:r>
              <a:rPr lang="ru-RU" sz="2000" dirty="0"/>
              <a:t> почестями. 15 </a:t>
            </a:r>
            <a:r>
              <a:rPr lang="ru-RU" sz="2000" dirty="0" err="1"/>
              <a:t>грудня</a:t>
            </a:r>
            <a:r>
              <a:rPr lang="ru-RU" sz="2000" dirty="0"/>
              <a:t> 1952 за </a:t>
            </a:r>
            <a:r>
              <a:rPr lang="ru-RU" sz="2000" dirty="0" err="1"/>
              <a:t>рішенням</a:t>
            </a:r>
            <a:r>
              <a:rPr lang="ru-RU" sz="2000" dirty="0"/>
              <a:t> </a:t>
            </a:r>
            <a:r>
              <a:rPr lang="ru-RU" sz="2000" dirty="0" err="1"/>
              <a:t>білокозацькі</a:t>
            </a:r>
            <a:r>
              <a:rPr lang="ru-RU" sz="2000" dirty="0"/>
              <a:t> </a:t>
            </a:r>
            <a:r>
              <a:rPr lang="ru-RU" sz="2000" dirty="0" err="1"/>
              <a:t>громади</a:t>
            </a:r>
            <a:r>
              <a:rPr lang="ru-RU" sz="2000" dirty="0"/>
              <a:t> США </a:t>
            </a:r>
            <a:r>
              <a:rPr lang="ru-RU" sz="2000" dirty="0" err="1"/>
              <a:t>відбулося</a:t>
            </a:r>
            <a:r>
              <a:rPr lang="ru-RU" sz="2000" dirty="0"/>
              <a:t> </a:t>
            </a:r>
            <a:r>
              <a:rPr lang="ru-RU" sz="2000" dirty="0" err="1"/>
              <a:t>перенесення</a:t>
            </a:r>
            <a:r>
              <a:rPr lang="ru-RU" sz="2000" dirty="0"/>
              <a:t> </a:t>
            </a:r>
            <a:r>
              <a:rPr lang="ru-RU" sz="2000" dirty="0" err="1"/>
              <a:t>останків</a:t>
            </a:r>
            <a:r>
              <a:rPr lang="ru-RU" sz="2000" dirty="0"/>
              <a:t> генерала </a:t>
            </a:r>
            <a:r>
              <a:rPr lang="ru-RU" sz="2000" dirty="0" err="1"/>
              <a:t>Денікіна</a:t>
            </a:r>
            <a:r>
              <a:rPr lang="ru-RU" sz="2000" dirty="0"/>
              <a:t> на </a:t>
            </a:r>
            <a:r>
              <a:rPr lang="ru-RU" sz="2000" dirty="0" err="1"/>
              <a:t>православне</a:t>
            </a:r>
            <a:r>
              <a:rPr lang="ru-RU" sz="2000" dirty="0"/>
              <a:t> </a:t>
            </a:r>
            <a:r>
              <a:rPr lang="ru-RU" sz="2000" dirty="0" err="1"/>
              <a:t>козацьке</a:t>
            </a:r>
            <a:r>
              <a:rPr lang="ru-RU" sz="2000" dirty="0"/>
              <a:t> Свято-</a:t>
            </a:r>
            <a:r>
              <a:rPr lang="ru-RU" sz="2000" dirty="0" err="1"/>
              <a:t>Володимирське</a:t>
            </a:r>
            <a:r>
              <a:rPr lang="ru-RU" sz="2000" dirty="0"/>
              <a:t> </a:t>
            </a:r>
            <a:r>
              <a:rPr lang="ru-RU" sz="2000" dirty="0" err="1"/>
              <a:t>кладовище</a:t>
            </a:r>
            <a:r>
              <a:rPr lang="ru-RU" sz="2000" dirty="0"/>
              <a:t> в </a:t>
            </a:r>
            <a:r>
              <a:rPr lang="ru-RU" sz="2000" dirty="0" err="1"/>
              <a:t>містечко</a:t>
            </a:r>
            <a:r>
              <a:rPr lang="ru-RU" sz="2000" dirty="0"/>
              <a:t> </a:t>
            </a:r>
            <a:r>
              <a:rPr lang="ru-RU" sz="2000" dirty="0" err="1"/>
              <a:t>Кесвілл</a:t>
            </a:r>
            <a:r>
              <a:rPr lang="ru-RU" sz="2000" dirty="0"/>
              <a:t>, в </a:t>
            </a:r>
            <a:r>
              <a:rPr lang="ru-RU" sz="2000" dirty="0" err="1"/>
              <a:t>місцевості</a:t>
            </a:r>
            <a:r>
              <a:rPr lang="ru-RU" sz="2000" dirty="0"/>
              <a:t> Джексон, у </a:t>
            </a:r>
            <a:r>
              <a:rPr lang="ru-RU" sz="2000" dirty="0" err="1"/>
              <a:t>штаті</a:t>
            </a:r>
            <a:r>
              <a:rPr lang="ru-RU" sz="2000" dirty="0"/>
              <a:t> Нью-</a:t>
            </a:r>
            <a:r>
              <a:rPr lang="ru-RU" sz="2000" dirty="0" err="1"/>
              <a:t>Джерсі</a:t>
            </a:r>
            <a:r>
              <a:rPr lang="ru-RU" sz="20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68" y="1628800"/>
            <a:ext cx="28083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10777" y="5824432"/>
            <a:ext cx="3113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Могила А. І. </a:t>
            </a:r>
            <a:r>
              <a:rPr lang="ru-RU" dirty="0" err="1"/>
              <a:t>Денікіна</a:t>
            </a:r>
            <a:r>
              <a:rPr lang="ru-RU" dirty="0"/>
              <a:t> в США.</a:t>
            </a:r>
          </a:p>
        </p:txBody>
      </p:sp>
    </p:spTree>
    <p:extLst>
      <p:ext uri="{BB962C8B-B14F-4D97-AF65-F5344CB8AC3E}">
        <p14:creationId xmlns:p14="http://schemas.microsoft.com/office/powerpoint/2010/main" val="407904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3 </a:t>
            </a:r>
            <a:r>
              <a:rPr lang="ru-RU" sz="2400" dirty="0" err="1"/>
              <a:t>жовтня</a:t>
            </a:r>
            <a:r>
              <a:rPr lang="ru-RU" sz="2400" dirty="0"/>
              <a:t> 2005 прах генерала Антона </a:t>
            </a:r>
            <a:r>
              <a:rPr lang="ru-RU" sz="2400" dirty="0" err="1"/>
              <a:t>Івановича</a:t>
            </a:r>
            <a:r>
              <a:rPr lang="ru-RU" sz="2400" dirty="0"/>
              <a:t> </a:t>
            </a:r>
            <a:r>
              <a:rPr lang="ru-RU" sz="2400" dirty="0" err="1"/>
              <a:t>Денікіна</a:t>
            </a:r>
            <a:r>
              <a:rPr lang="ru-RU" sz="2400" dirty="0"/>
              <a:t> і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дружини</a:t>
            </a:r>
            <a:r>
              <a:rPr lang="ru-RU" sz="2400" dirty="0"/>
              <a:t> </a:t>
            </a:r>
            <a:r>
              <a:rPr lang="ru-RU" sz="2400" dirty="0" err="1"/>
              <a:t>Ксенії</a:t>
            </a:r>
            <a:r>
              <a:rPr lang="ru-RU" sz="2400" dirty="0"/>
              <a:t> </a:t>
            </a:r>
            <a:r>
              <a:rPr lang="ru-RU" sz="2400" dirty="0" err="1"/>
              <a:t>Василівни</a:t>
            </a:r>
            <a:r>
              <a:rPr lang="ru-RU" sz="2400" dirty="0"/>
              <a:t> ( 1892 - 1973) разом з останками </a:t>
            </a:r>
            <a:r>
              <a:rPr lang="ru-RU" sz="2400" dirty="0" err="1"/>
              <a:t>російського</a:t>
            </a:r>
            <a:r>
              <a:rPr lang="ru-RU" sz="2400" dirty="0"/>
              <a:t> </a:t>
            </a:r>
            <a:r>
              <a:rPr lang="ru-RU" sz="2400" dirty="0" err="1"/>
              <a:t>філософа</a:t>
            </a:r>
            <a:r>
              <a:rPr lang="ru-RU" sz="2400" dirty="0"/>
              <a:t> </a:t>
            </a:r>
            <a:r>
              <a:rPr lang="ru-RU" sz="2400" dirty="0" err="1"/>
              <a:t>Івана</a:t>
            </a:r>
            <a:r>
              <a:rPr lang="ru-RU" sz="2400" dirty="0"/>
              <a:t> </a:t>
            </a:r>
            <a:r>
              <a:rPr lang="ru-RU" sz="2400" dirty="0" err="1"/>
              <a:t>Олександровича</a:t>
            </a:r>
            <a:r>
              <a:rPr lang="ru-RU" sz="2400" dirty="0"/>
              <a:t> </a:t>
            </a:r>
            <a:r>
              <a:rPr lang="ru-RU" sz="2400" dirty="0" err="1"/>
              <a:t>Ільїна</a:t>
            </a:r>
            <a:r>
              <a:rPr lang="ru-RU" sz="2400" dirty="0"/>
              <a:t> ( 1883 - 1954) і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дружини</a:t>
            </a:r>
            <a:r>
              <a:rPr lang="ru-RU" sz="2400" dirty="0"/>
              <a:t> </a:t>
            </a:r>
            <a:r>
              <a:rPr lang="ru-RU" sz="2400" dirty="0" err="1"/>
              <a:t>Наталії</a:t>
            </a:r>
            <a:r>
              <a:rPr lang="ru-RU" sz="2400" dirty="0"/>
              <a:t> </a:t>
            </a:r>
            <a:r>
              <a:rPr lang="ru-RU" sz="2400" dirty="0" err="1"/>
              <a:t>Миколаївни</a:t>
            </a:r>
            <a:r>
              <a:rPr lang="ru-RU" sz="2400" dirty="0"/>
              <a:t> ( 1882 - 1963)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перевезений</a:t>
            </a:r>
            <a:r>
              <a:rPr lang="ru-RU" sz="2400" dirty="0"/>
              <a:t> в Москву для </a:t>
            </a:r>
            <a:r>
              <a:rPr lang="ru-RU" sz="2400" dirty="0" err="1"/>
              <a:t>поховання</a:t>
            </a:r>
            <a:r>
              <a:rPr lang="ru-RU" sz="2400" dirty="0"/>
              <a:t> в </a:t>
            </a:r>
            <a:r>
              <a:rPr lang="ru-RU" sz="2400" dirty="0" err="1"/>
              <a:t>Донському</a:t>
            </a:r>
            <a:r>
              <a:rPr lang="ru-RU" sz="2400" dirty="0"/>
              <a:t> </a:t>
            </a:r>
            <a:r>
              <a:rPr lang="ru-RU" sz="2400" dirty="0" err="1" smtClean="0"/>
              <a:t>монастирі</a:t>
            </a:r>
            <a:r>
              <a:rPr lang="ru-RU" sz="2400" dirty="0" smtClean="0"/>
              <a:t>. </a:t>
            </a:r>
            <a:r>
              <a:rPr lang="ru-RU" sz="2400" dirty="0" err="1"/>
              <a:t>Перепоховання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здійснено</a:t>
            </a:r>
            <a:r>
              <a:rPr lang="ru-RU" sz="2400" dirty="0"/>
              <a:t> за </a:t>
            </a:r>
            <a:r>
              <a:rPr lang="ru-RU" sz="2400" dirty="0" err="1"/>
              <a:t>згодою</a:t>
            </a:r>
            <a:r>
              <a:rPr lang="ru-RU" sz="2400" dirty="0"/>
              <a:t> дочки </a:t>
            </a:r>
            <a:r>
              <a:rPr lang="ru-RU" sz="2400" dirty="0" err="1"/>
              <a:t>Денікіна</a:t>
            </a:r>
            <a:r>
              <a:rPr lang="ru-RU" sz="2400" dirty="0"/>
              <a:t> </a:t>
            </a:r>
            <a:r>
              <a:rPr lang="ru-RU" sz="2400" dirty="0" err="1"/>
              <a:t>Марини</a:t>
            </a:r>
            <a:r>
              <a:rPr lang="ru-RU" sz="2400" dirty="0"/>
              <a:t> </a:t>
            </a:r>
            <a:r>
              <a:rPr lang="ru-RU" sz="2400" dirty="0" err="1"/>
              <a:t>Антонівни</a:t>
            </a:r>
            <a:r>
              <a:rPr lang="ru-RU" sz="2400" dirty="0"/>
              <a:t> </a:t>
            </a:r>
            <a:r>
              <a:rPr lang="ru-RU" sz="2400" dirty="0" err="1"/>
              <a:t>Денікіна</a:t>
            </a:r>
            <a:r>
              <a:rPr lang="ru-RU" sz="2400" dirty="0"/>
              <a:t>-Грей ( 1919 - 2005) і </a:t>
            </a:r>
            <a:r>
              <a:rPr lang="ru-RU" sz="2400" dirty="0" err="1"/>
              <a:t>організовано</a:t>
            </a:r>
            <a:r>
              <a:rPr lang="ru-RU" sz="2400" dirty="0"/>
              <a:t> </a:t>
            </a:r>
            <a:r>
              <a:rPr lang="ru-RU" sz="2400" dirty="0" err="1"/>
              <a:t>Російським</a:t>
            </a:r>
            <a:r>
              <a:rPr lang="ru-RU" sz="2400" dirty="0"/>
              <a:t> фондом </a:t>
            </a:r>
            <a:r>
              <a:rPr lang="ru-RU" sz="2400" dirty="0" err="1"/>
              <a:t>культури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71500"/>
            <a:ext cx="4249359" cy="56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78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949353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Використано інформацію з сайту:</a:t>
            </a:r>
          </a:p>
          <a:p>
            <a:r>
              <a:rPr lang="en-US" sz="3200" dirty="0">
                <a:hlinkClick r:id="rId2"/>
              </a:rPr>
              <a:t>http://znaimo.com.ua/%D0%94%D0%B5%D0%BD%D1%96%D0%BA%D1%96%D0%BD_%D0%90%D0%BD%D1%82%D0%BE%D0%BD_%D0%86%D0%B2%D0%B0%D0%BD%D0%BE%D0%B2%D0%B8%D1%87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83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dirty="0" smtClean="0"/>
              <a:t>ДЯКУЮ ЗА УВАГУ!</a:t>
            </a:r>
            <a:endParaRPr lang="ru-RU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3834914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Підготувала </a:t>
            </a:r>
          </a:p>
          <a:p>
            <a:r>
              <a:rPr lang="uk-UA" sz="3600" dirty="0" smtClean="0"/>
              <a:t>учениця 10-П класу</a:t>
            </a:r>
          </a:p>
          <a:p>
            <a:r>
              <a:rPr lang="uk-UA" sz="3600" dirty="0" err="1" smtClean="0"/>
              <a:t>Лінчук</a:t>
            </a:r>
            <a:r>
              <a:rPr lang="uk-UA" sz="3600" dirty="0" smtClean="0"/>
              <a:t> Вікторія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493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100" dirty="0" err="1"/>
              <a:t>Народився</a:t>
            </a:r>
            <a:r>
              <a:rPr lang="ru-RU" sz="2100" dirty="0"/>
              <a:t> в </a:t>
            </a:r>
            <a:r>
              <a:rPr lang="ru-RU" sz="2100" dirty="0" err="1"/>
              <a:t>сім'ї</a:t>
            </a:r>
            <a:r>
              <a:rPr lang="ru-RU" sz="2100" dirty="0"/>
              <a:t> </a:t>
            </a:r>
            <a:r>
              <a:rPr lang="ru-RU" sz="2100" dirty="0" err="1"/>
              <a:t>відставного</a:t>
            </a:r>
            <a:r>
              <a:rPr lang="ru-RU" sz="2100" dirty="0"/>
              <a:t> майора-</a:t>
            </a:r>
            <a:r>
              <a:rPr lang="ru-RU" sz="2100" dirty="0" err="1"/>
              <a:t>прикордонника</a:t>
            </a:r>
            <a:r>
              <a:rPr lang="ru-RU" sz="2100" dirty="0"/>
              <a:t>, </a:t>
            </a:r>
            <a:r>
              <a:rPr lang="ru-RU" sz="2100" dirty="0" err="1"/>
              <a:t>що</a:t>
            </a:r>
            <a:r>
              <a:rPr lang="ru-RU" sz="2100" dirty="0"/>
              <a:t> </a:t>
            </a:r>
            <a:r>
              <a:rPr lang="ru-RU" sz="2100" dirty="0" err="1"/>
              <a:t>вислужився</a:t>
            </a:r>
            <a:r>
              <a:rPr lang="ru-RU" sz="2100" dirty="0"/>
              <a:t> </a:t>
            </a:r>
            <a:r>
              <a:rPr lang="ru-RU" sz="2100" dirty="0" err="1"/>
              <a:t>із</a:t>
            </a:r>
            <a:r>
              <a:rPr lang="ru-RU" sz="2100" dirty="0"/>
              <a:t> </a:t>
            </a:r>
            <a:r>
              <a:rPr lang="ru-RU" sz="2100" dirty="0" err="1"/>
              <a:t>солдатів</a:t>
            </a:r>
            <a:r>
              <a:rPr lang="ru-RU" sz="2100" dirty="0"/>
              <a:t>, </a:t>
            </a:r>
            <a:r>
              <a:rPr lang="ru-RU" sz="2100" dirty="0" err="1"/>
              <a:t>онук</a:t>
            </a:r>
            <a:r>
              <a:rPr lang="ru-RU" sz="2100" dirty="0"/>
              <a:t> селянина-</a:t>
            </a:r>
            <a:r>
              <a:rPr lang="ru-RU" sz="2100" dirty="0" err="1"/>
              <a:t>кріпака</a:t>
            </a:r>
            <a:r>
              <a:rPr lang="ru-RU" sz="2100" dirty="0"/>
              <a:t>. </a:t>
            </a:r>
            <a:r>
              <a:rPr lang="ru-RU" sz="2100" dirty="0" err="1"/>
              <a:t>Мати</a:t>
            </a:r>
            <a:r>
              <a:rPr lang="ru-RU" sz="2100" dirty="0"/>
              <a:t> </a:t>
            </a:r>
            <a:r>
              <a:rPr lang="ru-RU" sz="2100" dirty="0" err="1"/>
              <a:t>була</a:t>
            </a:r>
            <a:r>
              <a:rPr lang="ru-RU" sz="2100" dirty="0"/>
              <a:t> полькою. </a:t>
            </a:r>
            <a:r>
              <a:rPr lang="ru-RU" sz="2100" dirty="0" err="1"/>
              <a:t>Сім'я</a:t>
            </a:r>
            <a:r>
              <a:rPr lang="ru-RU" sz="2100" dirty="0"/>
              <a:t> </a:t>
            </a:r>
            <a:r>
              <a:rPr lang="ru-RU" sz="2100" dirty="0" err="1"/>
              <a:t>бідувала</a:t>
            </a:r>
            <a:r>
              <a:rPr lang="ru-RU" sz="2100" dirty="0"/>
              <a:t>. </a:t>
            </a:r>
            <a:r>
              <a:rPr lang="ru-RU" sz="2100" dirty="0" err="1"/>
              <a:t>Згадуючи</a:t>
            </a:r>
            <a:r>
              <a:rPr lang="ru-RU" sz="2100" dirty="0"/>
              <a:t> </a:t>
            </a:r>
            <a:r>
              <a:rPr lang="ru-RU" sz="2100" dirty="0" err="1"/>
              <a:t>дитячі</a:t>
            </a:r>
            <a:r>
              <a:rPr lang="ru-RU" sz="2100" dirty="0"/>
              <a:t> й </a:t>
            </a:r>
            <a:r>
              <a:rPr lang="ru-RU" sz="2100" dirty="0" err="1"/>
              <a:t>юнацькі</a:t>
            </a:r>
            <a:r>
              <a:rPr lang="ru-RU" sz="2100" dirty="0"/>
              <a:t> роки, </a:t>
            </a:r>
            <a:r>
              <a:rPr lang="ru-RU" sz="2100" dirty="0" err="1"/>
              <a:t>майбутній</a:t>
            </a:r>
            <a:r>
              <a:rPr lang="ru-RU" sz="2100" dirty="0"/>
              <a:t> «</a:t>
            </a:r>
            <a:r>
              <a:rPr lang="ru-RU" sz="2100" dirty="0" err="1"/>
              <a:t>білий</a:t>
            </a:r>
            <a:r>
              <a:rPr lang="ru-RU" sz="2100" dirty="0"/>
              <a:t> Генерал» писав: «</a:t>
            </a:r>
            <a:r>
              <a:rPr lang="ru-RU" sz="2100" dirty="0" err="1"/>
              <a:t>Злидні</a:t>
            </a:r>
            <a:r>
              <a:rPr lang="ru-RU" sz="2100" dirty="0"/>
              <a:t>, 25 </a:t>
            </a:r>
            <a:r>
              <a:rPr lang="ru-RU" sz="2100" dirty="0" err="1"/>
              <a:t>рублів</a:t>
            </a:r>
            <a:r>
              <a:rPr lang="ru-RU" sz="2100" dirty="0"/>
              <a:t> </a:t>
            </a:r>
            <a:r>
              <a:rPr lang="ru-RU" sz="2100" dirty="0" err="1"/>
              <a:t>пенсії</a:t>
            </a:r>
            <a:r>
              <a:rPr lang="ru-RU" sz="2100" dirty="0"/>
              <a:t> </a:t>
            </a:r>
            <a:r>
              <a:rPr lang="ru-RU" sz="2100" dirty="0" err="1"/>
              <a:t>після</a:t>
            </a:r>
            <a:r>
              <a:rPr lang="ru-RU" sz="2100" dirty="0"/>
              <a:t> </a:t>
            </a:r>
            <a:r>
              <a:rPr lang="ru-RU" sz="2100" dirty="0" err="1"/>
              <a:t>смерті</a:t>
            </a:r>
            <a:r>
              <a:rPr lang="ru-RU" sz="2100" dirty="0"/>
              <a:t> батька. </a:t>
            </a:r>
            <a:r>
              <a:rPr lang="ru-RU" sz="2100" dirty="0" err="1"/>
              <a:t>Юність</a:t>
            </a:r>
            <a:r>
              <a:rPr lang="ru-RU" sz="2100" dirty="0"/>
              <a:t> — у </a:t>
            </a:r>
            <a:r>
              <a:rPr lang="ru-RU" sz="2100" dirty="0" err="1"/>
              <a:t>праці</a:t>
            </a:r>
            <a:r>
              <a:rPr lang="ru-RU" sz="2100" dirty="0"/>
              <a:t> за </a:t>
            </a:r>
            <a:r>
              <a:rPr lang="ru-RU" sz="2100" dirty="0" err="1"/>
              <a:t>хліб</a:t>
            </a:r>
            <a:r>
              <a:rPr lang="ru-RU" sz="2100" dirty="0"/>
              <a:t>». </a:t>
            </a:r>
            <a:r>
              <a:rPr lang="ru-RU" sz="2100" dirty="0" err="1"/>
              <a:t>Освіту</a:t>
            </a:r>
            <a:r>
              <a:rPr lang="ru-RU" sz="2100" dirty="0"/>
              <a:t> </a:t>
            </a:r>
            <a:r>
              <a:rPr lang="ru-RU" sz="2100" dirty="0" err="1"/>
              <a:t>здобув</a:t>
            </a:r>
            <a:r>
              <a:rPr lang="ru-RU" sz="2100" dirty="0"/>
              <a:t> у </a:t>
            </a:r>
            <a:r>
              <a:rPr lang="ru-RU" sz="2100" dirty="0" err="1"/>
              <a:t>Ловичському</a:t>
            </a:r>
            <a:r>
              <a:rPr lang="ru-RU" sz="2100" dirty="0"/>
              <a:t> реальному </a:t>
            </a:r>
            <a:r>
              <a:rPr lang="ru-RU" sz="2100" dirty="0" err="1"/>
              <a:t>училищі</a:t>
            </a:r>
            <a:r>
              <a:rPr lang="ru-RU" sz="2100" dirty="0"/>
              <a:t> (1890 р.), </a:t>
            </a:r>
            <a:r>
              <a:rPr lang="ru-RU" sz="2100" dirty="0" err="1"/>
              <a:t>Київському</a:t>
            </a:r>
            <a:r>
              <a:rPr lang="ru-RU" sz="2100" dirty="0"/>
              <a:t> </a:t>
            </a:r>
            <a:r>
              <a:rPr lang="ru-RU" sz="2100" dirty="0" err="1"/>
              <a:t>піхотному</a:t>
            </a:r>
            <a:r>
              <a:rPr lang="ru-RU" sz="2100" dirty="0"/>
              <a:t> </a:t>
            </a:r>
            <a:r>
              <a:rPr lang="ru-RU" sz="2100" dirty="0" err="1"/>
              <a:t>юнкерському</a:t>
            </a:r>
            <a:r>
              <a:rPr lang="ru-RU" sz="2100" dirty="0"/>
              <a:t> </a:t>
            </a:r>
            <a:r>
              <a:rPr lang="ru-RU" sz="2100" dirty="0" err="1"/>
              <a:t>училищі</a:t>
            </a:r>
            <a:r>
              <a:rPr lang="ru-RU" sz="2100" dirty="0"/>
              <a:t> (1892 р.), </a:t>
            </a:r>
            <a:r>
              <a:rPr lang="ru-RU" sz="2100" dirty="0" err="1"/>
              <a:t>Миколаївській</a:t>
            </a:r>
            <a:r>
              <a:rPr lang="ru-RU" sz="2100" dirty="0"/>
              <a:t> </a:t>
            </a:r>
            <a:r>
              <a:rPr lang="ru-RU" sz="2100" dirty="0" err="1"/>
              <a:t>академії</a:t>
            </a:r>
            <a:r>
              <a:rPr lang="ru-RU" sz="2100" dirty="0"/>
              <a:t> Генштабу (1899 р.).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81" y="886507"/>
            <a:ext cx="3980996" cy="492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7536" y="581340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Випускник</a:t>
            </a:r>
            <a:r>
              <a:rPr lang="ru-RU" dirty="0"/>
              <a:t>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юнкерського</a:t>
            </a:r>
            <a:r>
              <a:rPr lang="ru-RU" dirty="0"/>
              <a:t> училища</a:t>
            </a:r>
          </a:p>
        </p:txBody>
      </p:sp>
    </p:spTree>
    <p:extLst>
      <p:ext uri="{BB962C8B-B14F-4D97-AF65-F5344CB8AC3E}">
        <p14:creationId xmlns:p14="http://schemas.microsoft.com/office/powerpoint/2010/main" val="380445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112568" cy="404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5957" y="3872112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1892 </a:t>
            </a:r>
            <a:r>
              <a:rPr lang="ru-RU" dirty="0" err="1"/>
              <a:t>році</a:t>
            </a:r>
            <a:r>
              <a:rPr lang="ru-RU" dirty="0"/>
              <a:t> 20-річний </a:t>
            </a:r>
            <a:r>
              <a:rPr lang="ru-RU" dirty="0" err="1"/>
              <a:t>Денікін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запрошений</a:t>
            </a:r>
            <a:r>
              <a:rPr lang="ru-RU" dirty="0"/>
              <a:t> </a:t>
            </a:r>
            <a:r>
              <a:rPr lang="ru-RU" dirty="0" err="1"/>
              <a:t>пополювати</a:t>
            </a:r>
            <a:r>
              <a:rPr lang="ru-RU" dirty="0"/>
              <a:t> на </a:t>
            </a:r>
            <a:r>
              <a:rPr lang="ru-RU" dirty="0" err="1"/>
              <a:t>кабанів</a:t>
            </a:r>
            <a:r>
              <a:rPr lang="ru-RU" dirty="0"/>
              <a:t>. У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полювання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вбити</a:t>
            </a:r>
            <a:r>
              <a:rPr lang="ru-RU" dirty="0"/>
              <a:t> </a:t>
            </a:r>
            <a:r>
              <a:rPr lang="ru-RU" dirty="0" err="1"/>
              <a:t>розлюченого</a:t>
            </a:r>
            <a:r>
              <a:rPr lang="ru-RU" dirty="0"/>
              <a:t> кабана, </a:t>
            </a:r>
            <a:r>
              <a:rPr lang="ru-RU" dirty="0" err="1"/>
              <a:t>який</a:t>
            </a:r>
            <a:r>
              <a:rPr lang="ru-RU" dirty="0"/>
              <a:t> загнав на дерево </a:t>
            </a:r>
            <a:r>
              <a:rPr lang="ru-RU" dirty="0" err="1"/>
              <a:t>якогось</a:t>
            </a:r>
            <a:r>
              <a:rPr lang="ru-RU" dirty="0"/>
              <a:t> </a:t>
            </a:r>
            <a:r>
              <a:rPr lang="ru-RU" dirty="0" err="1"/>
              <a:t>податкового</a:t>
            </a:r>
            <a:r>
              <a:rPr lang="ru-RU" dirty="0"/>
              <a:t> </a:t>
            </a:r>
            <a:r>
              <a:rPr lang="ru-RU" dirty="0" err="1"/>
              <a:t>інспектора</a:t>
            </a:r>
            <a:r>
              <a:rPr lang="ru-RU" dirty="0"/>
              <a:t> Василя Чижа, </a:t>
            </a:r>
            <a:r>
              <a:rPr lang="ru-RU" dirty="0" err="1"/>
              <a:t>також</a:t>
            </a:r>
            <a:r>
              <a:rPr lang="ru-RU" dirty="0"/>
              <a:t> брав участь у </a:t>
            </a:r>
            <a:r>
              <a:rPr lang="ru-RU" dirty="0" err="1"/>
              <a:t>полюванні</a:t>
            </a:r>
            <a:r>
              <a:rPr lang="ru-RU" dirty="0"/>
              <a:t>, і </a:t>
            </a:r>
            <a:r>
              <a:rPr lang="ru-RU" dirty="0" err="1"/>
              <a:t>вважався</a:t>
            </a:r>
            <a:r>
              <a:rPr lang="ru-RU" dirty="0"/>
              <a:t> </a:t>
            </a:r>
            <a:r>
              <a:rPr lang="ru-RU" dirty="0" err="1"/>
              <a:t>досвідченим</a:t>
            </a:r>
            <a:r>
              <a:rPr lang="ru-RU" dirty="0"/>
              <a:t> </a:t>
            </a:r>
            <a:r>
              <a:rPr lang="ru-RU" dirty="0" err="1"/>
              <a:t>місцевим</a:t>
            </a:r>
            <a:r>
              <a:rPr lang="ru-RU" dirty="0"/>
              <a:t> </a:t>
            </a:r>
            <a:r>
              <a:rPr lang="ru-RU" dirty="0" err="1"/>
              <a:t>мисливцем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Денікін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запрошений</a:t>
            </a:r>
            <a:r>
              <a:rPr lang="ru-RU" dirty="0"/>
              <a:t> на </a:t>
            </a:r>
            <a:r>
              <a:rPr lang="ru-RU" dirty="0" err="1"/>
              <a:t>хрестини</a:t>
            </a:r>
            <a:r>
              <a:rPr lang="ru-RU" dirty="0"/>
              <a:t> </a:t>
            </a:r>
            <a:r>
              <a:rPr lang="ru-RU" dirty="0" err="1"/>
              <a:t>доньки</a:t>
            </a:r>
            <a:r>
              <a:rPr lang="ru-RU" dirty="0"/>
              <a:t> Василя Чижа </a:t>
            </a:r>
            <a:r>
              <a:rPr lang="ru-RU" dirty="0" err="1"/>
              <a:t>Ксенії</a:t>
            </a:r>
            <a:r>
              <a:rPr lang="ru-RU" dirty="0"/>
              <a:t>, яка </a:t>
            </a:r>
            <a:r>
              <a:rPr lang="ru-RU" dirty="0" err="1"/>
              <a:t>народилася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тижнів</a:t>
            </a:r>
            <a:r>
              <a:rPr lang="ru-RU" dirty="0"/>
              <a:t> тому, і став другом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. Через три роки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подарував</a:t>
            </a:r>
            <a:r>
              <a:rPr lang="ru-RU" dirty="0"/>
              <a:t> </a:t>
            </a:r>
            <a:r>
              <a:rPr lang="ru-RU" dirty="0" err="1"/>
              <a:t>Ксенії</a:t>
            </a:r>
            <a:r>
              <a:rPr lang="ru-RU" dirty="0"/>
              <a:t> на </a:t>
            </a:r>
            <a:r>
              <a:rPr lang="ru-RU" dirty="0" err="1"/>
              <a:t>Різдво</a:t>
            </a:r>
            <a:r>
              <a:rPr lang="ru-RU" dirty="0"/>
              <a:t> ляльку, у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відкривалися</a:t>
            </a:r>
            <a:r>
              <a:rPr lang="ru-RU" dirty="0"/>
              <a:t> й </a:t>
            </a:r>
            <a:r>
              <a:rPr lang="ru-RU" dirty="0" err="1"/>
              <a:t>закривалися</a:t>
            </a:r>
            <a:r>
              <a:rPr lang="ru-RU" dirty="0"/>
              <a:t> </a:t>
            </a:r>
            <a:r>
              <a:rPr lang="ru-RU" dirty="0" err="1"/>
              <a:t>очі</a:t>
            </a:r>
            <a:r>
              <a:rPr lang="ru-RU" dirty="0"/>
              <a:t>. </a:t>
            </a:r>
            <a:r>
              <a:rPr lang="ru-RU" dirty="0" err="1"/>
              <a:t>Дівчинка</a:t>
            </a:r>
            <a:r>
              <a:rPr lang="ru-RU" dirty="0"/>
              <a:t> </a:t>
            </a:r>
            <a:r>
              <a:rPr lang="ru-RU" dirty="0" err="1"/>
              <a:t>надовго</a:t>
            </a:r>
            <a:r>
              <a:rPr lang="ru-RU" dirty="0"/>
              <a:t> </a:t>
            </a:r>
            <a:r>
              <a:rPr lang="ru-RU" dirty="0" err="1"/>
              <a:t>запам'ятала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подарунок</a:t>
            </a:r>
            <a:r>
              <a:rPr lang="ru-RU" dirty="0"/>
              <a:t>. Через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у </a:t>
            </a:r>
            <a:r>
              <a:rPr lang="ru-RU" dirty="0" smtClean="0"/>
              <a:t>1918, </a:t>
            </a:r>
            <a:r>
              <a:rPr lang="ru-RU" dirty="0"/>
              <a:t>коли </a:t>
            </a:r>
            <a:r>
              <a:rPr lang="ru-RU" dirty="0" err="1"/>
              <a:t>Денікін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буде </a:t>
            </a:r>
            <a:r>
              <a:rPr lang="ru-RU" dirty="0" err="1"/>
              <a:t>очолюватиДобровольчу</a:t>
            </a:r>
            <a:r>
              <a:rPr lang="ru-RU" dirty="0"/>
              <a:t> </a:t>
            </a:r>
            <a:r>
              <a:rPr lang="ru-RU" dirty="0" err="1"/>
              <a:t>армію</a:t>
            </a:r>
            <a:r>
              <a:rPr lang="ru-RU" dirty="0"/>
              <a:t>, </a:t>
            </a:r>
            <a:r>
              <a:rPr lang="ru-RU" dirty="0" err="1"/>
              <a:t>Ксенія</a:t>
            </a:r>
            <a:r>
              <a:rPr lang="ru-RU" dirty="0"/>
              <a:t> Чиж стане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smtClean="0"/>
              <a:t>дружиною.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3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Перший </a:t>
            </a:r>
            <a:r>
              <a:rPr lang="ru-RU" sz="2400" dirty="0" err="1"/>
              <a:t>бойовий</a:t>
            </a:r>
            <a:r>
              <a:rPr lang="ru-RU" sz="2400" dirty="0"/>
              <a:t> </a:t>
            </a:r>
            <a:r>
              <a:rPr lang="ru-RU" sz="2400" dirty="0" err="1"/>
              <a:t>досвід</a:t>
            </a:r>
            <a:r>
              <a:rPr lang="ru-RU" sz="2400" dirty="0"/>
              <a:t> </a:t>
            </a:r>
            <a:r>
              <a:rPr lang="ru-RU" sz="2400" dirty="0" err="1"/>
              <a:t>набув</a:t>
            </a:r>
            <a:r>
              <a:rPr lang="ru-RU" sz="2400" dirty="0"/>
              <a:t> у </a:t>
            </a:r>
            <a:r>
              <a:rPr lang="ru-RU" sz="2400" dirty="0" err="1"/>
              <a:t>Російсько-японській</a:t>
            </a:r>
            <a:r>
              <a:rPr lang="ru-RU" sz="2400" dirty="0"/>
              <a:t> </a:t>
            </a:r>
            <a:r>
              <a:rPr lang="ru-RU" sz="2400" dirty="0" err="1"/>
              <a:t>війні</a:t>
            </a:r>
            <a:r>
              <a:rPr lang="ru-RU" sz="2400" dirty="0"/>
              <a:t>. Начальник штабу </a:t>
            </a:r>
            <a:r>
              <a:rPr lang="ru-RU" sz="2400" dirty="0" err="1"/>
              <a:t>Забайкальської</a:t>
            </a:r>
            <a:r>
              <a:rPr lang="ru-RU" sz="2400" dirty="0"/>
              <a:t> </a:t>
            </a:r>
            <a:r>
              <a:rPr lang="ru-RU" sz="2400" dirty="0" err="1"/>
              <a:t>козачої</a:t>
            </a:r>
            <a:r>
              <a:rPr lang="ru-RU" sz="2400" dirty="0"/>
              <a:t> </a:t>
            </a:r>
            <a:r>
              <a:rPr lang="ru-RU" sz="2400" dirty="0" err="1"/>
              <a:t>дивізії</a:t>
            </a:r>
            <a:r>
              <a:rPr lang="ru-RU" sz="2400" dirty="0"/>
              <a:t>, а </a:t>
            </a:r>
            <a:r>
              <a:rPr lang="ru-RU" sz="2400" dirty="0" err="1"/>
              <a:t>потім</a:t>
            </a:r>
            <a:r>
              <a:rPr lang="ru-RU" sz="2400" dirty="0"/>
              <a:t> - </a:t>
            </a:r>
            <a:r>
              <a:rPr lang="ru-RU" sz="2400" dirty="0" err="1"/>
              <a:t>знаменитої</a:t>
            </a:r>
            <a:r>
              <a:rPr lang="ru-RU" sz="2400" dirty="0"/>
              <a:t> Урало-</a:t>
            </a:r>
            <a:r>
              <a:rPr lang="ru-RU" sz="2400" dirty="0" err="1"/>
              <a:t>Забайкальської</a:t>
            </a:r>
            <a:r>
              <a:rPr lang="ru-RU" sz="2400" dirty="0"/>
              <a:t> </a:t>
            </a:r>
            <a:r>
              <a:rPr lang="ru-RU" sz="2400" dirty="0" err="1"/>
              <a:t>дивізії</a:t>
            </a:r>
            <a:r>
              <a:rPr lang="ru-RU" sz="2400" dirty="0"/>
              <a:t> генерала </a:t>
            </a:r>
            <a:r>
              <a:rPr lang="ru-RU" sz="2400" dirty="0" err="1"/>
              <a:t>Міщенко</a:t>
            </a:r>
            <a:r>
              <a:rPr lang="ru-RU" sz="2400" dirty="0"/>
              <a:t>, яка </a:t>
            </a:r>
            <a:r>
              <a:rPr lang="ru-RU" sz="2400" dirty="0" err="1"/>
              <a:t>прославилася</a:t>
            </a:r>
            <a:r>
              <a:rPr lang="ru-RU" sz="2400" dirty="0"/>
              <a:t> </a:t>
            </a:r>
            <a:r>
              <a:rPr lang="ru-RU" sz="2400" dirty="0" err="1"/>
              <a:t>зухвалими</a:t>
            </a:r>
            <a:r>
              <a:rPr lang="ru-RU" sz="2400" dirty="0"/>
              <a:t> рейдами по </a:t>
            </a:r>
            <a:r>
              <a:rPr lang="ru-RU" sz="2400" dirty="0" err="1"/>
              <a:t>тилах</a:t>
            </a:r>
            <a:r>
              <a:rPr lang="ru-RU" sz="2400" dirty="0"/>
              <a:t> супротивника. У </a:t>
            </a:r>
            <a:r>
              <a:rPr lang="ru-RU" sz="2400" dirty="0" err="1"/>
              <a:t>Цінхеченском</a:t>
            </a:r>
            <a:r>
              <a:rPr lang="ru-RU" sz="2400" dirty="0"/>
              <a:t> </a:t>
            </a:r>
            <a:r>
              <a:rPr lang="ru-RU" sz="2400" dirty="0" err="1"/>
              <a:t>битві</a:t>
            </a:r>
            <a:r>
              <a:rPr lang="ru-RU" sz="2400" dirty="0"/>
              <a:t> одна з сопок </a:t>
            </a:r>
            <a:r>
              <a:rPr lang="ru-RU" sz="2400" dirty="0" err="1"/>
              <a:t>увійшла</a:t>
            </a:r>
            <a:r>
              <a:rPr lang="ru-RU" sz="2400" dirty="0"/>
              <a:t> у </a:t>
            </a:r>
            <a:r>
              <a:rPr lang="ru-RU" sz="2400" dirty="0" err="1"/>
              <a:t>військову</a:t>
            </a:r>
            <a:r>
              <a:rPr lang="ru-RU" sz="2400" dirty="0"/>
              <a:t> </a:t>
            </a:r>
            <a:r>
              <a:rPr lang="ru-RU" sz="2400" dirty="0" err="1"/>
              <a:t>історію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назвою</a:t>
            </a:r>
            <a:r>
              <a:rPr lang="ru-RU" sz="2400" dirty="0"/>
              <a:t> «</a:t>
            </a:r>
            <a:r>
              <a:rPr lang="ru-RU" sz="2400" dirty="0" err="1"/>
              <a:t>денікінської</a:t>
            </a:r>
            <a:r>
              <a:rPr lang="ru-RU" sz="2400" dirty="0"/>
              <a:t>». </a:t>
            </a:r>
            <a:r>
              <a:rPr lang="ru-RU" sz="2400" dirty="0" err="1"/>
              <a:t>Нагороджений</a:t>
            </a:r>
            <a:r>
              <a:rPr lang="ru-RU" sz="2400" dirty="0"/>
              <a:t> орденами Святого </a:t>
            </a:r>
            <a:r>
              <a:rPr lang="ru-RU" sz="2400" dirty="0" err="1"/>
              <a:t>Станіслава</a:t>
            </a:r>
            <a:r>
              <a:rPr lang="ru-RU" sz="2400" dirty="0"/>
              <a:t> та </a:t>
            </a:r>
            <a:r>
              <a:rPr lang="ru-RU" sz="2400" dirty="0" err="1"/>
              <a:t>Святої</a:t>
            </a:r>
            <a:r>
              <a:rPr lang="ru-RU" sz="2400" dirty="0"/>
              <a:t> Анни з мечами.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0" r="16988"/>
          <a:stretch/>
        </p:blipFill>
        <p:spPr bwMode="auto">
          <a:xfrm>
            <a:off x="5292080" y="209459"/>
            <a:ext cx="3161393" cy="631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81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152" y="462817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закінчення</a:t>
            </a:r>
            <a:r>
              <a:rPr lang="ru-RU" sz="2000" dirty="0"/>
              <a:t> </a:t>
            </a:r>
            <a:r>
              <a:rPr lang="ru-RU" sz="2000" dirty="0" err="1"/>
              <a:t>російсько-японської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 з </a:t>
            </a:r>
            <a:r>
              <a:rPr lang="ru-RU" sz="2000" dirty="0" err="1"/>
              <a:t>січня</a:t>
            </a:r>
            <a:r>
              <a:rPr lang="ru-RU" sz="2000" dirty="0"/>
              <a:t> по </a:t>
            </a:r>
            <a:r>
              <a:rPr lang="ru-RU" sz="2000" dirty="0" err="1"/>
              <a:t>грудень</a:t>
            </a:r>
            <a:r>
              <a:rPr lang="ru-RU" sz="2000" dirty="0"/>
              <a:t> 1906 </a:t>
            </a:r>
            <a:r>
              <a:rPr lang="ru-RU" sz="2000" dirty="0" err="1"/>
              <a:t>обіймав</a:t>
            </a:r>
            <a:r>
              <a:rPr lang="ru-RU" sz="2000" dirty="0"/>
              <a:t> посаду штаб-</a:t>
            </a:r>
            <a:r>
              <a:rPr lang="ru-RU" sz="2000" dirty="0" err="1"/>
              <a:t>офіцера</a:t>
            </a:r>
            <a:r>
              <a:rPr lang="ru-RU" sz="2000" dirty="0"/>
              <a:t> для </a:t>
            </a:r>
            <a:r>
              <a:rPr lang="ru-RU" sz="2000" dirty="0" err="1"/>
              <a:t>особливих</a:t>
            </a:r>
            <a:r>
              <a:rPr lang="ru-RU" sz="2000" dirty="0"/>
              <a:t> </a:t>
            </a:r>
            <a:r>
              <a:rPr lang="ru-RU" sz="2000" dirty="0" err="1"/>
              <a:t>доручень</a:t>
            </a:r>
            <a:r>
              <a:rPr lang="ru-RU" sz="2000" dirty="0"/>
              <a:t> при </a:t>
            </a:r>
            <a:r>
              <a:rPr lang="ru-RU" sz="2000" dirty="0" err="1"/>
              <a:t>штабі</a:t>
            </a:r>
            <a:r>
              <a:rPr lang="ru-RU" sz="2000" dirty="0"/>
              <a:t> 2-го </a:t>
            </a:r>
            <a:r>
              <a:rPr lang="ru-RU" sz="2000" dirty="0" err="1"/>
              <a:t>кавалерійського</a:t>
            </a:r>
            <a:r>
              <a:rPr lang="ru-RU" sz="2000" dirty="0"/>
              <a:t> корпусу, з </a:t>
            </a:r>
            <a:r>
              <a:rPr lang="ru-RU" sz="2000" dirty="0" err="1"/>
              <a:t>грудня</a:t>
            </a:r>
            <a:r>
              <a:rPr lang="ru-RU" sz="2000" dirty="0"/>
              <a:t> 1906 р . по </a:t>
            </a:r>
            <a:r>
              <a:rPr lang="ru-RU" sz="2000" dirty="0" err="1"/>
              <a:t>січень</a:t>
            </a:r>
            <a:r>
              <a:rPr lang="ru-RU" sz="2000" dirty="0"/>
              <a:t> 1910 р. - штаб-</a:t>
            </a:r>
            <a:r>
              <a:rPr lang="ru-RU" sz="2000" dirty="0" err="1"/>
              <a:t>офіцер</a:t>
            </a:r>
            <a:r>
              <a:rPr lang="ru-RU" sz="2000" dirty="0"/>
              <a:t> при </a:t>
            </a:r>
            <a:r>
              <a:rPr lang="ru-RU" sz="2000" dirty="0" err="1"/>
              <a:t>управлінні</a:t>
            </a:r>
            <a:r>
              <a:rPr lang="ru-RU" sz="2000" dirty="0"/>
              <a:t> (начальник штабу) 57-ї </a:t>
            </a:r>
            <a:r>
              <a:rPr lang="ru-RU" sz="2000" dirty="0" err="1"/>
              <a:t>піхотної</a:t>
            </a:r>
            <a:r>
              <a:rPr lang="ru-RU" sz="2000" dirty="0"/>
              <a:t> </a:t>
            </a:r>
            <a:r>
              <a:rPr lang="ru-RU" sz="2000" dirty="0" err="1"/>
              <a:t>резервної</a:t>
            </a:r>
            <a:r>
              <a:rPr lang="ru-RU" sz="2000" dirty="0"/>
              <a:t> </a:t>
            </a:r>
            <a:r>
              <a:rPr lang="ru-RU" sz="2000" dirty="0" err="1"/>
              <a:t>бригади</a:t>
            </a:r>
            <a:r>
              <a:rPr lang="ru-RU" sz="2000" dirty="0"/>
              <a:t>. 29 </a:t>
            </a:r>
            <a:r>
              <a:rPr lang="ru-RU" sz="2000" dirty="0" err="1"/>
              <a:t>червня</a:t>
            </a:r>
            <a:r>
              <a:rPr lang="ru-RU" sz="2000" dirty="0"/>
              <a:t> 1910 </a:t>
            </a:r>
            <a:r>
              <a:rPr lang="ru-RU" sz="2000" dirty="0" err="1"/>
              <a:t>призначений</a:t>
            </a:r>
            <a:r>
              <a:rPr lang="ru-RU" sz="2000" dirty="0"/>
              <a:t> командиром 17-го </a:t>
            </a:r>
            <a:r>
              <a:rPr lang="ru-RU" sz="2000" dirty="0" err="1"/>
              <a:t>піхотного</a:t>
            </a:r>
            <a:r>
              <a:rPr lang="ru-RU" sz="2000" dirty="0"/>
              <a:t> архангелогородского полку, </a:t>
            </a:r>
            <a:r>
              <a:rPr lang="ru-RU" sz="2000" dirty="0" err="1"/>
              <a:t>яким</a:t>
            </a:r>
            <a:r>
              <a:rPr lang="ru-RU" sz="2000" dirty="0"/>
              <a:t> </a:t>
            </a:r>
            <a:r>
              <a:rPr lang="ru-RU" sz="2000" dirty="0" err="1"/>
              <a:t>командував</a:t>
            </a:r>
            <a:r>
              <a:rPr lang="ru-RU" sz="2000" dirty="0"/>
              <a:t> до </a:t>
            </a:r>
            <a:r>
              <a:rPr lang="ru-RU" sz="2000" dirty="0" err="1"/>
              <a:t>березня</a:t>
            </a:r>
            <a:r>
              <a:rPr lang="ru-RU" sz="2000" dirty="0"/>
              <a:t> 1914 року. 23 </a:t>
            </a:r>
            <a:r>
              <a:rPr lang="ru-RU" sz="2000" dirty="0" err="1"/>
              <a:t>березня</a:t>
            </a:r>
            <a:r>
              <a:rPr lang="ru-RU" sz="2000" dirty="0"/>
              <a:t> 1914 </a:t>
            </a:r>
            <a:r>
              <a:rPr lang="ru-RU" sz="2000" dirty="0" err="1"/>
              <a:t>призначений</a:t>
            </a:r>
            <a:r>
              <a:rPr lang="ru-RU" sz="2000" dirty="0"/>
              <a:t> </a:t>
            </a:r>
            <a:r>
              <a:rPr lang="ru-RU" sz="2000" dirty="0" err="1"/>
              <a:t>виконуючим</a:t>
            </a:r>
            <a:r>
              <a:rPr lang="ru-RU" sz="2000" dirty="0"/>
              <a:t> посаду генерала для </a:t>
            </a:r>
            <a:r>
              <a:rPr lang="ru-RU" sz="2000" dirty="0" err="1"/>
              <a:t>доручень</a:t>
            </a:r>
            <a:r>
              <a:rPr lang="ru-RU" sz="2000" dirty="0"/>
              <a:t> при </a:t>
            </a:r>
            <a:r>
              <a:rPr lang="ru-RU" sz="2000" dirty="0" err="1"/>
              <a:t>командуючому</a:t>
            </a:r>
            <a:r>
              <a:rPr lang="ru-RU" sz="2000" dirty="0"/>
              <a:t> </a:t>
            </a:r>
            <a:r>
              <a:rPr lang="ru-RU" sz="2000" dirty="0" err="1"/>
              <a:t>військами</a:t>
            </a:r>
            <a:r>
              <a:rPr lang="ru-RU" sz="2000" dirty="0"/>
              <a:t> </a:t>
            </a:r>
            <a:r>
              <a:rPr lang="ru-RU" sz="2000" dirty="0" err="1"/>
              <a:t>Київського</a:t>
            </a:r>
            <a:r>
              <a:rPr lang="ru-RU" sz="2000" dirty="0"/>
              <a:t> </a:t>
            </a:r>
            <a:r>
              <a:rPr lang="ru-RU" sz="2000" dirty="0" err="1"/>
              <a:t>військового</a:t>
            </a:r>
            <a:r>
              <a:rPr lang="ru-RU" sz="2000" dirty="0"/>
              <a:t> округу. У </a:t>
            </a:r>
            <a:r>
              <a:rPr lang="ru-RU" sz="2000" dirty="0" err="1"/>
              <a:t>червні</a:t>
            </a:r>
            <a:r>
              <a:rPr lang="ru-RU" sz="2000" dirty="0"/>
              <a:t> 1914 року </a:t>
            </a:r>
            <a:r>
              <a:rPr lang="ru-RU" sz="2000" dirty="0" err="1"/>
              <a:t>підвищений</a:t>
            </a:r>
            <a:r>
              <a:rPr lang="ru-RU" sz="2000" dirty="0"/>
              <a:t> до чин генерал-майора.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2967980" cy="50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60524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Командир 17-го </a:t>
            </a:r>
            <a:r>
              <a:rPr lang="ru-RU" dirty="0" err="1"/>
              <a:t>піхотного</a:t>
            </a:r>
            <a:r>
              <a:rPr lang="ru-RU" dirty="0"/>
              <a:t> полку </a:t>
            </a:r>
            <a:r>
              <a:rPr lang="ru-RU" dirty="0" err="1"/>
              <a:t>Архангелогородська</a:t>
            </a:r>
            <a:r>
              <a:rPr lang="ru-RU" dirty="0"/>
              <a:t> полковник </a:t>
            </a:r>
            <a:r>
              <a:rPr lang="ru-RU" dirty="0" err="1"/>
              <a:t>Денікін</a:t>
            </a:r>
            <a:r>
              <a:rPr lang="ru-RU" dirty="0"/>
              <a:t>, Житомир, 1912 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70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0555"/>
            <a:ext cx="477654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Перша </a:t>
            </a:r>
            <a:r>
              <a:rPr lang="ru-RU" dirty="0" err="1"/>
              <a:t>світова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почалася</a:t>
            </a:r>
            <a:r>
              <a:rPr lang="ru-RU" dirty="0"/>
              <a:t> 1 </a:t>
            </a:r>
            <a:r>
              <a:rPr lang="ru-RU" dirty="0" err="1"/>
              <a:t>серпня</a:t>
            </a:r>
            <a:r>
              <a:rPr lang="ru-RU" dirty="0"/>
              <a:t> 1914 року, для 8-ї </a:t>
            </a:r>
            <a:r>
              <a:rPr lang="ru-RU" dirty="0" err="1"/>
              <a:t>армії</a:t>
            </a:r>
            <a:r>
              <a:rPr lang="ru-RU" dirty="0"/>
              <a:t> Брусилова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розвивалася</a:t>
            </a:r>
            <a:r>
              <a:rPr lang="ru-RU" dirty="0"/>
              <a:t> </a:t>
            </a:r>
            <a:r>
              <a:rPr lang="ru-RU" dirty="0" err="1"/>
              <a:t>успішно</a:t>
            </a:r>
            <a:r>
              <a:rPr lang="ru-RU" dirty="0"/>
              <a:t>. </a:t>
            </a:r>
            <a:r>
              <a:rPr lang="ru-RU" dirty="0" err="1"/>
              <a:t>Армія</a:t>
            </a:r>
            <a:r>
              <a:rPr lang="ru-RU" dirty="0"/>
              <a:t> </a:t>
            </a:r>
            <a:r>
              <a:rPr lang="ru-RU" dirty="0" err="1"/>
              <a:t>перейшла</a:t>
            </a:r>
            <a:r>
              <a:rPr lang="ru-RU" dirty="0"/>
              <a:t> в </a:t>
            </a:r>
            <a:r>
              <a:rPr lang="ru-RU" dirty="0" err="1"/>
              <a:t>наступ</a:t>
            </a:r>
            <a:r>
              <a:rPr lang="ru-RU" dirty="0"/>
              <a:t>, і </a:t>
            </a:r>
            <a:r>
              <a:rPr lang="ru-RU" dirty="0" err="1"/>
              <a:t>вже</a:t>
            </a:r>
            <a:r>
              <a:rPr lang="ru-RU" dirty="0"/>
              <a:t> 2 </a:t>
            </a:r>
            <a:r>
              <a:rPr lang="ru-RU" dirty="0" err="1"/>
              <a:t>вересня</a:t>
            </a:r>
            <a:r>
              <a:rPr lang="ru-RU" dirty="0"/>
              <a:t> взяла </a:t>
            </a:r>
            <a:r>
              <a:rPr lang="ru-RU" dirty="0" err="1"/>
              <a:t>Львів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перший </a:t>
            </a:r>
            <a:r>
              <a:rPr lang="ru-RU" dirty="0" err="1"/>
              <a:t>місяць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Денікін</a:t>
            </a:r>
            <a:r>
              <a:rPr lang="ru-RU" dirty="0"/>
              <a:t> </a:t>
            </a:r>
            <a:r>
              <a:rPr lang="ru-RU" dirty="0" err="1"/>
              <a:t>пропрацював</a:t>
            </a:r>
            <a:r>
              <a:rPr lang="ru-RU" dirty="0"/>
              <a:t> в </a:t>
            </a:r>
            <a:r>
              <a:rPr lang="ru-RU" dirty="0" err="1"/>
              <a:t>штабі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. </a:t>
            </a:r>
            <a:r>
              <a:rPr lang="ru-RU" dirty="0" err="1"/>
              <a:t>Бажаючи</a:t>
            </a:r>
            <a:r>
              <a:rPr lang="ru-RU" dirty="0"/>
              <a:t> перейти на </a:t>
            </a:r>
            <a:r>
              <a:rPr lang="ru-RU" dirty="0" err="1"/>
              <a:t>стройову</a:t>
            </a:r>
            <a:r>
              <a:rPr lang="ru-RU" dirty="0"/>
              <a:t> посаду,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дізнався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попередній</a:t>
            </a:r>
            <a:r>
              <a:rPr lang="ru-RU" dirty="0"/>
              <a:t> командир 4-ї </a:t>
            </a:r>
            <a:r>
              <a:rPr lang="ru-RU" dirty="0" err="1"/>
              <a:t>стрілецької</a:t>
            </a:r>
            <a:r>
              <a:rPr lang="ru-RU" dirty="0"/>
              <a:t> </a:t>
            </a:r>
            <a:r>
              <a:rPr lang="ru-RU" dirty="0" err="1"/>
              <a:t>бригади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, і подав </a:t>
            </a:r>
            <a:r>
              <a:rPr lang="ru-RU" dirty="0" err="1"/>
              <a:t>прохання</a:t>
            </a:r>
            <a:r>
              <a:rPr lang="ru-RU" dirty="0"/>
              <a:t> про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командиром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бригади</a:t>
            </a:r>
            <a:r>
              <a:rPr lang="ru-RU" dirty="0"/>
              <a:t>, яке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задоволено</a:t>
            </a:r>
            <a:r>
              <a:rPr lang="ru-RU" dirty="0"/>
              <a:t> 3 </a:t>
            </a:r>
            <a:r>
              <a:rPr lang="ru-RU" dirty="0" err="1"/>
              <a:t>вересня</a:t>
            </a:r>
            <a:r>
              <a:rPr lang="ru-RU" dirty="0"/>
              <a:t>.</a:t>
            </a:r>
          </a:p>
          <a:p>
            <a:r>
              <a:rPr lang="ru-RU" dirty="0" smtClean="0"/>
              <a:t>Генерал </a:t>
            </a:r>
            <a:r>
              <a:rPr lang="ru-RU" dirty="0"/>
              <a:t>Брусилов так написав про </a:t>
            </a:r>
            <a:r>
              <a:rPr lang="ru-RU" dirty="0" err="1"/>
              <a:t>це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спогадах</a:t>
            </a:r>
            <a:r>
              <a:rPr lang="ru-RU" dirty="0"/>
              <a:t>, </a:t>
            </a:r>
            <a:r>
              <a:rPr lang="ru-RU" dirty="0" err="1"/>
              <a:t>виданих</a:t>
            </a:r>
            <a:r>
              <a:rPr lang="ru-RU" dirty="0"/>
              <a:t> у 1929 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b="1" i="1" dirty="0" smtClean="0"/>
              <a:t>«На </a:t>
            </a:r>
            <a:r>
              <a:rPr lang="ru-RU" b="1" i="1" dirty="0"/>
              <a:t>початку </a:t>
            </a:r>
            <a:r>
              <a:rPr lang="ru-RU" b="1" i="1" dirty="0" err="1"/>
              <a:t>кампанії</a:t>
            </a:r>
            <a:r>
              <a:rPr lang="ru-RU" b="1" i="1" dirty="0"/>
              <a:t> генерал-квартирмейстер штабу </a:t>
            </a:r>
            <a:r>
              <a:rPr lang="ru-RU" b="1" i="1" dirty="0" err="1"/>
              <a:t>моєї</a:t>
            </a:r>
            <a:r>
              <a:rPr lang="ru-RU" b="1" i="1" dirty="0"/>
              <a:t> </a:t>
            </a:r>
            <a:r>
              <a:rPr lang="ru-RU" b="1" i="1" dirty="0" err="1"/>
              <a:t>армії</a:t>
            </a:r>
            <a:r>
              <a:rPr lang="ru-RU" b="1" i="1" dirty="0"/>
              <a:t> </a:t>
            </a:r>
            <a:r>
              <a:rPr lang="ru-RU" b="1" i="1" dirty="0" err="1"/>
              <a:t>був</a:t>
            </a:r>
            <a:r>
              <a:rPr lang="ru-RU" b="1" i="1" dirty="0"/>
              <a:t> </a:t>
            </a:r>
            <a:r>
              <a:rPr lang="ru-RU" b="1" i="1" dirty="0" err="1"/>
              <a:t>Денікін</a:t>
            </a:r>
            <a:r>
              <a:rPr lang="ru-RU" b="1" i="1" dirty="0"/>
              <a:t>, але </a:t>
            </a:r>
            <a:r>
              <a:rPr lang="ru-RU" b="1" i="1" dirty="0" err="1"/>
              <a:t>незабаром</a:t>
            </a:r>
            <a:r>
              <a:rPr lang="ru-RU" b="1" i="1" dirty="0"/>
              <a:t> </a:t>
            </a:r>
            <a:r>
              <a:rPr lang="ru-RU" b="1" i="1" dirty="0" err="1"/>
              <a:t>він</a:t>
            </a:r>
            <a:r>
              <a:rPr lang="ru-RU" b="1" i="1" dirty="0"/>
              <a:t>, за </a:t>
            </a:r>
            <a:r>
              <a:rPr lang="ru-RU" b="1" i="1" dirty="0" err="1"/>
              <a:t>власним</a:t>
            </a:r>
            <a:r>
              <a:rPr lang="ru-RU" b="1" i="1" dirty="0"/>
              <a:t> </a:t>
            </a:r>
            <a:r>
              <a:rPr lang="ru-RU" b="1" i="1" dirty="0" err="1"/>
              <a:t>бажанням</a:t>
            </a:r>
            <a:r>
              <a:rPr lang="ru-RU" b="1" i="1" dirty="0"/>
              <a:t> </a:t>
            </a:r>
            <a:r>
              <a:rPr lang="ru-RU" b="1" i="1" dirty="0" err="1"/>
              <a:t>служити</a:t>
            </a:r>
            <a:r>
              <a:rPr lang="ru-RU" b="1" i="1" dirty="0"/>
              <a:t> не в </a:t>
            </a:r>
            <a:r>
              <a:rPr lang="ru-RU" b="1" i="1" dirty="0" err="1"/>
              <a:t>штабі</a:t>
            </a:r>
            <a:r>
              <a:rPr lang="ru-RU" b="1" i="1" dirty="0"/>
              <a:t>, а в строю, </a:t>
            </a:r>
            <a:r>
              <a:rPr lang="ru-RU" b="1" i="1" dirty="0" err="1"/>
              <a:t>отримав</a:t>
            </a:r>
            <a:r>
              <a:rPr lang="ru-RU" b="1" i="1" dirty="0"/>
              <a:t>, за </a:t>
            </a:r>
            <a:r>
              <a:rPr lang="ru-RU" b="1" i="1" dirty="0" err="1"/>
              <a:t>моїм</a:t>
            </a:r>
            <a:r>
              <a:rPr lang="ru-RU" b="1" i="1" dirty="0"/>
              <a:t> </a:t>
            </a:r>
            <a:r>
              <a:rPr lang="ru-RU" b="1" i="1" dirty="0" err="1"/>
              <a:t>поданням</a:t>
            </a:r>
            <a:r>
              <a:rPr lang="ru-RU" b="1" i="1" dirty="0"/>
              <a:t>, 4-у </a:t>
            </a:r>
            <a:r>
              <a:rPr lang="ru-RU" b="1" i="1" dirty="0" err="1"/>
              <a:t>стрілецьку</a:t>
            </a:r>
            <a:r>
              <a:rPr lang="ru-RU" b="1" i="1" dirty="0"/>
              <a:t> бригаду,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іменується</a:t>
            </a:r>
            <a:r>
              <a:rPr lang="ru-RU" b="1" i="1" dirty="0"/>
              <a:t> "</a:t>
            </a:r>
            <a:r>
              <a:rPr lang="ru-RU" b="1" i="1" dirty="0" err="1"/>
              <a:t>залізної</a:t>
            </a:r>
            <a:r>
              <a:rPr lang="ru-RU" b="1" i="1" dirty="0"/>
              <a:t>", і на </a:t>
            </a:r>
            <a:r>
              <a:rPr lang="ru-RU" b="1" i="1" dirty="0" err="1"/>
              <a:t>стройовому</a:t>
            </a:r>
            <a:r>
              <a:rPr lang="ru-RU" b="1" i="1" dirty="0"/>
              <a:t> </a:t>
            </a:r>
            <a:r>
              <a:rPr lang="ru-RU" b="1" i="1" dirty="0" err="1"/>
              <a:t>терені</a:t>
            </a:r>
            <a:r>
              <a:rPr lang="ru-RU" b="1" i="1" dirty="0"/>
              <a:t> </a:t>
            </a:r>
            <a:r>
              <a:rPr lang="ru-RU" b="1" i="1" dirty="0" err="1"/>
              <a:t>виявив</a:t>
            </a:r>
            <a:r>
              <a:rPr lang="ru-RU" b="1" i="1" dirty="0"/>
              <a:t> </a:t>
            </a:r>
            <a:r>
              <a:rPr lang="ru-RU" b="1" i="1" dirty="0" err="1"/>
              <a:t>відмінні</a:t>
            </a:r>
            <a:r>
              <a:rPr lang="ru-RU" b="1" i="1" dirty="0"/>
              <a:t> </a:t>
            </a:r>
            <a:r>
              <a:rPr lang="ru-RU" b="1" i="1" dirty="0" err="1"/>
              <a:t>дарування</a:t>
            </a:r>
            <a:r>
              <a:rPr lang="ru-RU" b="1" i="1" dirty="0"/>
              <a:t> </a:t>
            </a:r>
            <a:r>
              <a:rPr lang="ru-RU" b="1" i="1" dirty="0" err="1"/>
              <a:t>бойового</a:t>
            </a:r>
            <a:r>
              <a:rPr lang="ru-RU" b="1" i="1" dirty="0"/>
              <a:t> генерала</a:t>
            </a:r>
            <a:r>
              <a:rPr lang="ru-RU" b="1" i="1" dirty="0" smtClean="0"/>
              <a:t>.»</a:t>
            </a:r>
            <a:endParaRPr lang="ru-RU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76" y="764704"/>
            <a:ext cx="389547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04028" y="5877272"/>
            <a:ext cx="2485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/>
              <a:t>Генерал </a:t>
            </a:r>
            <a:r>
              <a:rPr lang="ru-RU" dirty="0" err="1" smtClean="0"/>
              <a:t>О.О.Брусилов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9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48245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err="1"/>
              <a:t>Денікін</a:t>
            </a:r>
            <a:r>
              <a:rPr lang="ru-RU" sz="2100" dirty="0"/>
              <a:t> у </a:t>
            </a:r>
            <a:r>
              <a:rPr lang="ru-RU" sz="2100" dirty="0" err="1"/>
              <a:t>своїй</a:t>
            </a:r>
            <a:r>
              <a:rPr lang="ru-RU" sz="2100" dirty="0"/>
              <a:t> </a:t>
            </a:r>
            <a:r>
              <a:rPr lang="ru-RU" sz="2100" dirty="0" err="1"/>
              <a:t>автобіографічній</a:t>
            </a:r>
            <a:r>
              <a:rPr lang="ru-RU" sz="2100" dirty="0"/>
              <a:t> </a:t>
            </a:r>
            <a:r>
              <a:rPr lang="ru-RU" sz="2100" dirty="0" err="1"/>
              <a:t>повісті</a:t>
            </a:r>
            <a:r>
              <a:rPr lang="ru-RU" sz="2100" dirty="0"/>
              <a:t> "Шлях </a:t>
            </a:r>
            <a:r>
              <a:rPr lang="ru-RU" sz="2100" dirty="0" err="1"/>
              <a:t>російського</a:t>
            </a:r>
            <a:r>
              <a:rPr lang="ru-RU" sz="2100" dirty="0"/>
              <a:t> </a:t>
            </a:r>
            <a:r>
              <a:rPr lang="ru-RU" sz="2100" dirty="0" err="1"/>
              <a:t>офіцера</a:t>
            </a:r>
            <a:r>
              <a:rPr lang="ru-RU" sz="2100" dirty="0"/>
              <a:t>", </a:t>
            </a:r>
            <a:r>
              <a:rPr lang="ru-RU" sz="2100" dirty="0" err="1"/>
              <a:t>виданої</a:t>
            </a:r>
            <a:r>
              <a:rPr lang="ru-RU" sz="2100" dirty="0"/>
              <a:t> в 1953, </a:t>
            </a:r>
            <a:r>
              <a:rPr lang="ru-RU" sz="2100" dirty="0" err="1"/>
              <a:t>висловив</a:t>
            </a:r>
            <a:r>
              <a:rPr lang="ru-RU" sz="2100" dirty="0"/>
              <a:t> </a:t>
            </a:r>
            <a:r>
              <a:rPr lang="ru-RU" sz="2100" dirty="0" smtClean="0"/>
              <a:t>:</a:t>
            </a:r>
            <a:endParaRPr lang="ru-RU" sz="2100" dirty="0"/>
          </a:p>
          <a:p>
            <a:r>
              <a:rPr lang="ru-RU" sz="2100" b="1" i="1" dirty="0" smtClean="0"/>
              <a:t>«Доля </a:t>
            </a:r>
            <a:r>
              <a:rPr lang="ru-RU" sz="2100" b="1" i="1" dirty="0" err="1"/>
              <a:t>пов'язала</a:t>
            </a:r>
            <a:r>
              <a:rPr lang="ru-RU" sz="2100" b="1" i="1" dirty="0"/>
              <a:t> мене з </a:t>
            </a:r>
            <a:r>
              <a:rPr lang="ru-RU" sz="2100" b="1" i="1" dirty="0" err="1"/>
              <a:t>Залізної</a:t>
            </a:r>
            <a:r>
              <a:rPr lang="ru-RU" sz="2100" b="1" i="1" dirty="0"/>
              <a:t> бригадою. </a:t>
            </a:r>
            <a:r>
              <a:rPr lang="ru-RU" sz="2100" b="1" i="1" dirty="0" err="1"/>
              <a:t>Протягом</a:t>
            </a:r>
            <a:r>
              <a:rPr lang="ru-RU" sz="2100" b="1" i="1" dirty="0"/>
              <a:t> </a:t>
            </a:r>
            <a:r>
              <a:rPr lang="ru-RU" sz="2100" b="1" i="1" dirty="0" err="1"/>
              <a:t>двох</a:t>
            </a:r>
            <a:r>
              <a:rPr lang="ru-RU" sz="2100" b="1" i="1" dirty="0"/>
              <a:t> </a:t>
            </a:r>
            <a:r>
              <a:rPr lang="ru-RU" sz="2100" b="1" i="1" dirty="0" err="1"/>
              <a:t>років</a:t>
            </a:r>
            <a:r>
              <a:rPr lang="ru-RU" sz="2100" b="1" i="1" dirty="0"/>
              <a:t> </a:t>
            </a:r>
            <a:r>
              <a:rPr lang="ru-RU" sz="2100" b="1" i="1" dirty="0" err="1"/>
              <a:t>йшла</a:t>
            </a:r>
            <a:r>
              <a:rPr lang="ru-RU" sz="2100" b="1" i="1" dirty="0"/>
              <a:t> вона </a:t>
            </a:r>
            <a:r>
              <a:rPr lang="ru-RU" sz="2100" b="1" i="1" dirty="0" err="1"/>
              <a:t>зі</a:t>
            </a:r>
            <a:r>
              <a:rPr lang="ru-RU" sz="2100" b="1" i="1" dirty="0"/>
              <a:t> мною по полях </a:t>
            </a:r>
            <a:r>
              <a:rPr lang="ru-RU" sz="2100" b="1" i="1" dirty="0" err="1"/>
              <a:t>кривавих</a:t>
            </a:r>
            <a:r>
              <a:rPr lang="ru-RU" sz="2100" b="1" i="1" dirty="0"/>
              <a:t> битв, вписавши не мало </a:t>
            </a:r>
            <a:r>
              <a:rPr lang="ru-RU" sz="2100" b="1" i="1" dirty="0" err="1"/>
              <a:t>славних</a:t>
            </a:r>
            <a:r>
              <a:rPr lang="ru-RU" sz="2100" b="1" i="1" dirty="0"/>
              <a:t> </a:t>
            </a:r>
            <a:r>
              <a:rPr lang="ru-RU" sz="2100" b="1" i="1" dirty="0" err="1"/>
              <a:t>сторінок</a:t>
            </a:r>
            <a:r>
              <a:rPr lang="ru-RU" sz="2100" b="1" i="1" dirty="0"/>
              <a:t> у </a:t>
            </a:r>
            <a:r>
              <a:rPr lang="ru-RU" sz="2100" b="1" i="1" dirty="0" err="1"/>
              <a:t>літопис</a:t>
            </a:r>
            <a:r>
              <a:rPr lang="ru-RU" sz="2100" b="1" i="1" dirty="0"/>
              <a:t> </a:t>
            </a:r>
            <a:r>
              <a:rPr lang="ru-RU" sz="2100" b="1" i="1" dirty="0" err="1"/>
              <a:t>великої</a:t>
            </a:r>
            <a:r>
              <a:rPr lang="ru-RU" sz="2100" b="1" i="1" dirty="0"/>
              <a:t> </a:t>
            </a:r>
            <a:r>
              <a:rPr lang="ru-RU" sz="2100" b="1" i="1" dirty="0" err="1"/>
              <a:t>війни</a:t>
            </a:r>
            <a:r>
              <a:rPr lang="ru-RU" sz="2100" b="1" i="1" dirty="0"/>
              <a:t>. На жаль, </a:t>
            </a:r>
            <a:r>
              <a:rPr lang="ru-RU" sz="2100" b="1" i="1" dirty="0" err="1"/>
              <a:t>їх</a:t>
            </a:r>
            <a:r>
              <a:rPr lang="ru-RU" sz="2100" b="1" i="1" dirty="0"/>
              <a:t> </a:t>
            </a:r>
            <a:r>
              <a:rPr lang="ru-RU" sz="2100" b="1" i="1" dirty="0" err="1"/>
              <a:t>немає</a:t>
            </a:r>
            <a:r>
              <a:rPr lang="ru-RU" sz="2100" b="1" i="1" dirty="0"/>
              <a:t> в </a:t>
            </a:r>
            <a:r>
              <a:rPr lang="ru-RU" sz="2100" b="1" i="1" dirty="0" err="1"/>
              <a:t>офіційній</a:t>
            </a:r>
            <a:r>
              <a:rPr lang="ru-RU" sz="2100" b="1" i="1" dirty="0"/>
              <a:t> </a:t>
            </a:r>
            <a:r>
              <a:rPr lang="ru-RU" sz="2100" b="1" i="1" dirty="0" err="1"/>
              <a:t>історії</a:t>
            </a:r>
            <a:r>
              <a:rPr lang="ru-RU" sz="2100" b="1" i="1" dirty="0"/>
              <a:t>. </a:t>
            </a:r>
            <a:r>
              <a:rPr lang="ru-RU" sz="2100" b="1" i="1" dirty="0" err="1"/>
              <a:t>Бо</a:t>
            </a:r>
            <a:r>
              <a:rPr lang="ru-RU" sz="2100" b="1" i="1" dirty="0"/>
              <a:t> </a:t>
            </a:r>
            <a:r>
              <a:rPr lang="ru-RU" sz="2100" b="1" i="1" dirty="0" err="1"/>
              <a:t>більшовицька</a:t>
            </a:r>
            <a:r>
              <a:rPr lang="ru-RU" sz="2100" b="1" i="1" dirty="0"/>
              <a:t> цензура, </a:t>
            </a:r>
            <a:r>
              <a:rPr lang="ru-RU" sz="2100" b="1" i="1" dirty="0" err="1"/>
              <a:t>що</a:t>
            </a:r>
            <a:r>
              <a:rPr lang="ru-RU" sz="2100" b="1" i="1" dirty="0"/>
              <a:t> </a:t>
            </a:r>
            <a:r>
              <a:rPr lang="ru-RU" sz="2100" b="1" i="1" dirty="0" err="1"/>
              <a:t>отримала</a:t>
            </a:r>
            <a:r>
              <a:rPr lang="ru-RU" sz="2100" b="1" i="1" dirty="0"/>
              <a:t> доступ до </a:t>
            </a:r>
            <a:r>
              <a:rPr lang="ru-RU" sz="2100" b="1" i="1" dirty="0" err="1"/>
              <a:t>всіх</a:t>
            </a:r>
            <a:r>
              <a:rPr lang="ru-RU" sz="2100" b="1" i="1" dirty="0"/>
              <a:t> </a:t>
            </a:r>
            <a:r>
              <a:rPr lang="ru-RU" sz="2100" b="1" i="1" dirty="0" err="1"/>
              <a:t>архівних</a:t>
            </a:r>
            <a:r>
              <a:rPr lang="ru-RU" sz="2100" b="1" i="1" dirty="0"/>
              <a:t> та </a:t>
            </a:r>
            <a:r>
              <a:rPr lang="ru-RU" sz="2100" b="1" i="1" dirty="0" err="1"/>
              <a:t>історичних</a:t>
            </a:r>
            <a:r>
              <a:rPr lang="ru-RU" sz="2100" b="1" i="1" dirty="0"/>
              <a:t> </a:t>
            </a:r>
            <a:r>
              <a:rPr lang="ru-RU" sz="2100" b="1" i="1" dirty="0" err="1"/>
              <a:t>матеріалів</a:t>
            </a:r>
            <a:r>
              <a:rPr lang="ru-RU" sz="2100" b="1" i="1" dirty="0"/>
              <a:t>, </a:t>
            </a:r>
            <a:r>
              <a:rPr lang="ru-RU" sz="2100" b="1" i="1" dirty="0" err="1"/>
              <a:t>препарувала</a:t>
            </a:r>
            <a:r>
              <a:rPr lang="ru-RU" sz="2100" b="1" i="1" dirty="0"/>
              <a:t> </a:t>
            </a:r>
            <a:r>
              <a:rPr lang="ru-RU" sz="2100" b="1" i="1" dirty="0" err="1"/>
              <a:t>їх</a:t>
            </a:r>
            <a:r>
              <a:rPr lang="ru-RU" sz="2100" b="1" i="1" dirty="0"/>
              <a:t> </a:t>
            </a:r>
            <a:r>
              <a:rPr lang="ru-RU" sz="2100" b="1" i="1" dirty="0" err="1"/>
              <a:t>по-своєму</a:t>
            </a:r>
            <a:r>
              <a:rPr lang="ru-RU" sz="2100" b="1" i="1" dirty="0"/>
              <a:t> і </a:t>
            </a:r>
            <a:r>
              <a:rPr lang="ru-RU" sz="2100" b="1" i="1" dirty="0" err="1"/>
              <a:t>ретельно</a:t>
            </a:r>
            <a:r>
              <a:rPr lang="ru-RU" sz="2100" b="1" i="1" dirty="0"/>
              <a:t> </a:t>
            </a:r>
            <a:r>
              <a:rPr lang="ru-RU" sz="2100" b="1" i="1" dirty="0" err="1"/>
              <a:t>витравила</a:t>
            </a:r>
            <a:r>
              <a:rPr lang="ru-RU" sz="2100" b="1" i="1" dirty="0"/>
              <a:t> </a:t>
            </a:r>
            <a:r>
              <a:rPr lang="ru-RU" sz="2100" b="1" i="1" dirty="0" err="1"/>
              <a:t>всі</a:t>
            </a:r>
            <a:r>
              <a:rPr lang="ru-RU" sz="2100" b="1" i="1" dirty="0"/>
              <a:t> </a:t>
            </a:r>
            <a:r>
              <a:rPr lang="ru-RU" sz="2100" b="1" i="1" dirty="0" err="1"/>
              <a:t>епізоди</a:t>
            </a:r>
            <a:r>
              <a:rPr lang="ru-RU" sz="2100" b="1" i="1" dirty="0"/>
              <a:t> </a:t>
            </a:r>
            <a:r>
              <a:rPr lang="ru-RU" sz="2100" b="1" i="1" dirty="0" err="1"/>
              <a:t>бойової</a:t>
            </a:r>
            <a:r>
              <a:rPr lang="ru-RU" sz="2100" b="1" i="1" dirty="0"/>
              <a:t> </a:t>
            </a:r>
            <a:r>
              <a:rPr lang="ru-RU" sz="2100" b="1" i="1" dirty="0" err="1"/>
              <a:t>діяльності</a:t>
            </a:r>
            <a:r>
              <a:rPr lang="ru-RU" sz="2100" b="1" i="1" dirty="0"/>
              <a:t> </a:t>
            </a:r>
            <a:r>
              <a:rPr lang="ru-RU" sz="2100" b="1" i="1" dirty="0" err="1"/>
              <a:t>бригади</a:t>
            </a:r>
            <a:r>
              <a:rPr lang="ru-RU" sz="2100" b="1" i="1" dirty="0"/>
              <a:t>, </a:t>
            </a:r>
            <a:r>
              <a:rPr lang="ru-RU" sz="2100" b="1" i="1" dirty="0" err="1"/>
              <a:t>пов'язані</a:t>
            </a:r>
            <a:r>
              <a:rPr lang="ru-RU" sz="2100" b="1" i="1" dirty="0"/>
              <a:t> з </a:t>
            </a:r>
            <a:r>
              <a:rPr lang="ru-RU" sz="2100" b="1" i="1" dirty="0" err="1"/>
              <a:t>моїм</a:t>
            </a:r>
            <a:r>
              <a:rPr lang="ru-RU" sz="2100" b="1" i="1" dirty="0"/>
              <a:t> </a:t>
            </a:r>
            <a:r>
              <a:rPr lang="ru-RU" sz="2100" b="1" i="1" dirty="0" err="1"/>
              <a:t>ім'ям</a:t>
            </a:r>
            <a:r>
              <a:rPr lang="ru-RU" sz="2100" b="1" i="1" dirty="0"/>
              <a:t> </a:t>
            </a:r>
            <a:r>
              <a:rPr lang="ru-RU" sz="2100" b="1" i="1" dirty="0" smtClean="0"/>
              <a:t>...»</a:t>
            </a:r>
            <a:endParaRPr lang="ru-RU" sz="21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22" y="836712"/>
            <a:ext cx="318928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08391" y="5698636"/>
            <a:ext cx="2254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Денікін</a:t>
            </a:r>
            <a:r>
              <a:rPr lang="ru-RU" dirty="0"/>
              <a:t> в 1914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36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368" y="249529"/>
            <a:ext cx="51663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початку 1915 року </a:t>
            </a:r>
            <a:r>
              <a:rPr lang="ru-RU" dirty="0" err="1"/>
              <a:t>Денікіну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запропонована</a:t>
            </a:r>
            <a:r>
              <a:rPr lang="ru-RU" dirty="0"/>
              <a:t> посада начальника </a:t>
            </a:r>
            <a:r>
              <a:rPr lang="ru-RU" dirty="0" err="1"/>
              <a:t>дивізії</a:t>
            </a:r>
            <a:r>
              <a:rPr lang="ru-RU" dirty="0"/>
              <a:t>, але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відмовився</a:t>
            </a:r>
            <a:r>
              <a:rPr lang="ru-RU" dirty="0"/>
              <a:t> </a:t>
            </a:r>
            <a:r>
              <a:rPr lang="ru-RU" dirty="0" err="1"/>
              <a:t>розлучатися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бригадою </a:t>
            </a:r>
            <a:r>
              <a:rPr lang="ru-RU" dirty="0" err="1"/>
              <a:t>залізних</a:t>
            </a:r>
            <a:r>
              <a:rPr lang="ru-RU" dirty="0"/>
              <a:t> </a:t>
            </a:r>
            <a:r>
              <a:rPr lang="ru-RU" dirty="0" err="1" smtClean="0"/>
              <a:t>стрільців</a:t>
            </a:r>
            <a:r>
              <a:rPr lang="ru-RU" dirty="0" smtClean="0"/>
              <a:t>. </a:t>
            </a:r>
            <a:r>
              <a:rPr lang="ru-RU" dirty="0"/>
              <a:t>У </a:t>
            </a:r>
            <a:r>
              <a:rPr lang="ru-RU" dirty="0" err="1"/>
              <a:t>підсумку</a:t>
            </a:r>
            <a:r>
              <a:rPr lang="ru-RU" dirty="0"/>
              <a:t>, </a:t>
            </a:r>
            <a:r>
              <a:rPr lang="ru-RU" dirty="0" err="1"/>
              <a:t>командування</a:t>
            </a:r>
            <a:r>
              <a:rPr lang="ru-RU" dirty="0"/>
              <a:t> </a:t>
            </a:r>
            <a:r>
              <a:rPr lang="ru-RU" dirty="0" err="1"/>
              <a:t>вирішило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проблему </a:t>
            </a:r>
            <a:r>
              <a:rPr lang="ru-RU" dirty="0" err="1"/>
              <a:t>іншим</a:t>
            </a:r>
            <a:r>
              <a:rPr lang="ru-RU" dirty="0"/>
              <a:t> способом, </a:t>
            </a:r>
            <a:r>
              <a:rPr lang="ru-RU" dirty="0" err="1"/>
              <a:t>розгорнувши</a:t>
            </a:r>
            <a:r>
              <a:rPr lang="ru-RU" dirty="0"/>
              <a:t> в </a:t>
            </a:r>
            <a:r>
              <a:rPr lang="ru-RU" dirty="0" err="1"/>
              <a:t>квітні</a:t>
            </a:r>
            <a:r>
              <a:rPr lang="ru-RU" dirty="0"/>
              <a:t> 1915 4-ту </a:t>
            </a:r>
            <a:r>
              <a:rPr lang="ru-RU" dirty="0" err="1"/>
              <a:t>стрілецьку</a:t>
            </a:r>
            <a:r>
              <a:rPr lang="ru-RU" dirty="0"/>
              <a:t> бригада </a:t>
            </a:r>
            <a:r>
              <a:rPr lang="ru-RU" dirty="0" err="1"/>
              <a:t>Денікіна</a:t>
            </a:r>
            <a:r>
              <a:rPr lang="ru-RU" dirty="0"/>
              <a:t> в </a:t>
            </a:r>
            <a:r>
              <a:rPr lang="ru-RU" dirty="0" err="1"/>
              <a:t>дивізію</a:t>
            </a:r>
            <a:r>
              <a:rPr lang="ru-RU" dirty="0"/>
              <a:t>. У 1915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</a:t>
            </a:r>
            <a:r>
              <a:rPr lang="ru-RU" dirty="0" err="1"/>
              <a:t>Південно-Західного</a:t>
            </a:r>
            <a:r>
              <a:rPr lang="ru-RU" dirty="0"/>
              <a:t> фронту </a:t>
            </a:r>
            <a:r>
              <a:rPr lang="ru-RU" dirty="0" err="1"/>
              <a:t>відступали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перебували</a:t>
            </a:r>
            <a:r>
              <a:rPr lang="ru-RU" dirty="0"/>
              <a:t> в </a:t>
            </a:r>
            <a:r>
              <a:rPr lang="ru-RU" dirty="0" err="1"/>
              <a:t>обороні</a:t>
            </a:r>
            <a:r>
              <a:rPr lang="ru-RU" dirty="0"/>
              <a:t>. У </a:t>
            </a:r>
            <a:r>
              <a:rPr lang="ru-RU" dirty="0" err="1"/>
              <a:t>вересні</a:t>
            </a:r>
            <a:r>
              <a:rPr lang="ru-RU" dirty="0"/>
              <a:t> 1915 року,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відступу</a:t>
            </a:r>
            <a:r>
              <a:rPr lang="ru-RU" dirty="0"/>
              <a:t>, </a:t>
            </a:r>
            <a:r>
              <a:rPr lang="ru-RU" dirty="0" err="1"/>
              <a:t>Денікін</a:t>
            </a:r>
            <a:r>
              <a:rPr lang="ru-RU" dirty="0"/>
              <a:t> </a:t>
            </a:r>
            <a:r>
              <a:rPr lang="ru-RU" dirty="0" err="1"/>
              <a:t>несподівано</a:t>
            </a:r>
            <a:r>
              <a:rPr lang="ru-RU" dirty="0"/>
              <a:t> наказав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дивізії</a:t>
            </a:r>
            <a:r>
              <a:rPr lang="ru-RU" dirty="0"/>
              <a:t> перейти в </a:t>
            </a:r>
            <a:r>
              <a:rPr lang="ru-RU" dirty="0" err="1"/>
              <a:t>наступ</a:t>
            </a:r>
            <a:r>
              <a:rPr lang="ru-RU" dirty="0"/>
              <a:t>.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наступу</a:t>
            </a:r>
            <a:r>
              <a:rPr lang="ru-RU" dirty="0"/>
              <a:t> </a:t>
            </a:r>
            <a:r>
              <a:rPr lang="ru-RU" dirty="0" err="1" smtClean="0"/>
              <a:t>Ден</a:t>
            </a:r>
            <a:r>
              <a:rPr lang="uk-UA" dirty="0" err="1" smtClean="0"/>
              <a:t>ікіна</a:t>
            </a:r>
            <a:r>
              <a:rPr lang="uk-UA" dirty="0" smtClean="0"/>
              <a:t> </a:t>
            </a:r>
            <a:r>
              <a:rPr lang="ru-RU" dirty="0" err="1" smtClean="0"/>
              <a:t>виявилось</a:t>
            </a:r>
            <a:r>
              <a:rPr lang="ru-RU" dirty="0" smtClean="0"/>
              <a:t> </a:t>
            </a:r>
            <a:r>
              <a:rPr lang="ru-RU" dirty="0" err="1" smtClean="0"/>
              <a:t>взятим</a:t>
            </a:r>
            <a:r>
              <a:rPr lang="ru-RU" dirty="0" smtClean="0"/>
              <a:t>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Луцьк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захоплено</a:t>
            </a:r>
            <a:r>
              <a:rPr lang="ru-RU" dirty="0"/>
              <a:t> в полон 158 </a:t>
            </a:r>
            <a:r>
              <a:rPr lang="ru-RU" dirty="0" err="1"/>
              <a:t>офіцерів</a:t>
            </a:r>
            <a:r>
              <a:rPr lang="ru-RU" dirty="0"/>
              <a:t> і 9773 </a:t>
            </a:r>
            <a:r>
              <a:rPr lang="ru-RU" dirty="0" smtClean="0"/>
              <a:t>солдата. </a:t>
            </a:r>
            <a:r>
              <a:rPr lang="ru-RU" dirty="0"/>
              <a:t>Генерал Брусилов написав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smtClean="0"/>
              <a:t>мемуарах </a:t>
            </a:r>
            <a:r>
              <a:rPr lang="ru-RU" dirty="0"/>
              <a:t>:</a:t>
            </a:r>
          </a:p>
          <a:p>
            <a:r>
              <a:rPr lang="ru-RU" b="1" i="1" dirty="0" smtClean="0"/>
              <a:t>«</a:t>
            </a:r>
            <a:r>
              <a:rPr lang="ru-RU" b="1" i="1" dirty="0" err="1" smtClean="0"/>
              <a:t>Денікін</a:t>
            </a:r>
            <a:r>
              <a:rPr lang="ru-RU" b="1" i="1" dirty="0"/>
              <a:t>, не </a:t>
            </a:r>
            <a:r>
              <a:rPr lang="ru-RU" b="1" i="1" dirty="0" err="1"/>
              <a:t>посилаючись</a:t>
            </a:r>
            <a:r>
              <a:rPr lang="ru-RU" b="1" i="1" dirty="0"/>
              <a:t> </a:t>
            </a:r>
            <a:r>
              <a:rPr lang="ru-RU" b="1" i="1" dirty="0" err="1"/>
              <a:t>ніякими</a:t>
            </a:r>
            <a:r>
              <a:rPr lang="ru-RU" b="1" i="1" dirty="0"/>
              <a:t> </a:t>
            </a:r>
            <a:r>
              <a:rPr lang="ru-RU" b="1" i="1" dirty="0" err="1"/>
              <a:t>труднощами</a:t>
            </a:r>
            <a:r>
              <a:rPr lang="ru-RU" b="1" i="1" dirty="0"/>
              <a:t>, </a:t>
            </a:r>
            <a:r>
              <a:rPr lang="ru-RU" b="1" i="1" dirty="0" err="1"/>
              <a:t>кинувся</a:t>
            </a:r>
            <a:r>
              <a:rPr lang="ru-RU" b="1" i="1" dirty="0"/>
              <a:t> на </a:t>
            </a:r>
            <a:r>
              <a:rPr lang="ru-RU" b="1" i="1" dirty="0" err="1"/>
              <a:t>Луцьк</a:t>
            </a:r>
            <a:r>
              <a:rPr lang="ru-RU" b="1" i="1" dirty="0"/>
              <a:t>, одним махом </a:t>
            </a:r>
            <a:r>
              <a:rPr lang="ru-RU" b="1" i="1" dirty="0" err="1"/>
              <a:t>узяв</a:t>
            </a:r>
            <a:r>
              <a:rPr lang="ru-RU" b="1" i="1" dirty="0"/>
              <a:t> </a:t>
            </a:r>
            <a:r>
              <a:rPr lang="ru-RU" b="1" i="1" dirty="0" err="1"/>
              <a:t>його</a:t>
            </a:r>
            <a:r>
              <a:rPr lang="ru-RU" b="1" i="1" dirty="0"/>
              <a:t>, </a:t>
            </a:r>
            <a:r>
              <a:rPr lang="ru-RU" b="1" i="1" dirty="0" err="1"/>
              <a:t>під</a:t>
            </a:r>
            <a:r>
              <a:rPr lang="ru-RU" b="1" i="1" dirty="0"/>
              <a:t> час бою </a:t>
            </a:r>
            <a:r>
              <a:rPr lang="ru-RU" b="1" i="1" dirty="0" err="1"/>
              <a:t>в'їхав</a:t>
            </a:r>
            <a:r>
              <a:rPr lang="ru-RU" b="1" i="1" dirty="0"/>
              <a:t> сам на </a:t>
            </a:r>
            <a:r>
              <a:rPr lang="ru-RU" b="1" i="1" dirty="0" err="1"/>
              <a:t>автомобілі</a:t>
            </a:r>
            <a:r>
              <a:rPr lang="ru-RU" b="1" i="1" dirty="0"/>
              <a:t> в </a:t>
            </a:r>
            <a:r>
              <a:rPr lang="ru-RU" b="1" i="1" dirty="0" err="1"/>
              <a:t>місто</a:t>
            </a:r>
            <a:r>
              <a:rPr lang="ru-RU" b="1" i="1" dirty="0"/>
              <a:t> і </a:t>
            </a:r>
            <a:r>
              <a:rPr lang="ru-RU" b="1" i="1" dirty="0" err="1"/>
              <a:t>звідти</a:t>
            </a:r>
            <a:r>
              <a:rPr lang="ru-RU" b="1" i="1" dirty="0"/>
              <a:t> прислав </a:t>
            </a:r>
            <a:r>
              <a:rPr lang="ru-RU" b="1" i="1" dirty="0" err="1"/>
              <a:t>мені</a:t>
            </a:r>
            <a:r>
              <a:rPr lang="ru-RU" b="1" i="1" dirty="0"/>
              <a:t> </a:t>
            </a:r>
            <a:r>
              <a:rPr lang="ru-RU" b="1" i="1" dirty="0" err="1"/>
              <a:t>телеграму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4-а </a:t>
            </a:r>
            <a:r>
              <a:rPr lang="ru-RU" b="1" i="1" dirty="0" err="1"/>
              <a:t>стрілецька</a:t>
            </a:r>
            <a:r>
              <a:rPr lang="ru-RU" b="1" i="1" dirty="0"/>
              <a:t> </a:t>
            </a:r>
            <a:r>
              <a:rPr lang="ru-RU" b="1" i="1" dirty="0" err="1"/>
              <a:t>дивізія</a:t>
            </a:r>
            <a:r>
              <a:rPr lang="ru-RU" b="1" i="1" dirty="0"/>
              <a:t> взяла </a:t>
            </a:r>
            <a:r>
              <a:rPr lang="ru-RU" b="1" i="1" dirty="0" err="1"/>
              <a:t>Луцьк</a:t>
            </a:r>
            <a:r>
              <a:rPr lang="ru-RU" b="1" i="1" dirty="0" smtClean="0"/>
              <a:t>.»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взяття</a:t>
            </a:r>
            <a:r>
              <a:rPr lang="ru-RU" dirty="0"/>
              <a:t> </a:t>
            </a:r>
            <a:r>
              <a:rPr lang="ru-RU" dirty="0" err="1"/>
              <a:t>Луцька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боїв</a:t>
            </a:r>
            <a:r>
              <a:rPr lang="ru-RU" dirty="0"/>
              <a:t> 17 - 23 </a:t>
            </a:r>
            <a:r>
              <a:rPr lang="ru-RU" dirty="0" err="1"/>
              <a:t>вересня</a:t>
            </a:r>
            <a:r>
              <a:rPr lang="ru-RU" dirty="0"/>
              <a:t> 1915 </a:t>
            </a:r>
            <a:r>
              <a:rPr lang="ru-RU" dirty="0" err="1"/>
              <a:t>Денікін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проведений в генерал-</a:t>
            </a:r>
            <a:r>
              <a:rPr lang="ru-RU" dirty="0" err="1"/>
              <a:t>лейтенанти</a:t>
            </a:r>
            <a:r>
              <a:rPr lang="ru-RU" dirty="0"/>
              <a:t> 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84" y="251520"/>
            <a:ext cx="3781424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431" y="3476100"/>
            <a:ext cx="3781953" cy="290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2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260</TotalTime>
  <Words>1947</Words>
  <Application>Microsoft Office PowerPoint</Application>
  <PresentationFormat>Экран (4:3)</PresentationFormat>
  <Paragraphs>46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Литейная</vt:lpstr>
      <vt:lpstr>Антон Іванович Денікін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Антон Іванович Денікін</dc:title>
  <dc:creator>Vika</dc:creator>
  <cp:lastModifiedBy>Vika</cp:lastModifiedBy>
  <cp:revision>19</cp:revision>
  <dcterms:created xsi:type="dcterms:W3CDTF">2014-01-18T16:46:10Z</dcterms:created>
  <dcterms:modified xsi:type="dcterms:W3CDTF">2014-01-19T10:16:35Z</dcterms:modified>
</cp:coreProperties>
</file>