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5" r:id="rId6"/>
    <p:sldId id="264" r:id="rId7"/>
    <p:sldId id="263" r:id="rId8"/>
    <p:sldId id="258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7" autoAdjust="0"/>
    <p:restoredTop sz="94660"/>
  </p:normalViewPr>
  <p:slideViewPr>
    <p:cSldViewPr>
      <p:cViewPr varScale="1">
        <p:scale>
          <a:sx n="87" d="100"/>
          <a:sy n="87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603CBD-147A-4F32-BA94-D474A0867B9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3592BD-8A27-40E4-9F06-964756785326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Фактори виробництва</a:t>
          </a:r>
          <a:endParaRPr lang="ru-RU" dirty="0"/>
        </a:p>
      </dgm:t>
    </dgm:pt>
    <dgm:pt modelId="{3E04AC87-6346-4618-A790-9D1A42EF29C2}" type="parTrans" cxnId="{95E680DF-4923-47CE-8490-69CE22F50431}">
      <dgm:prSet/>
      <dgm:spPr/>
      <dgm:t>
        <a:bodyPr/>
        <a:lstStyle/>
        <a:p>
          <a:endParaRPr lang="ru-RU"/>
        </a:p>
      </dgm:t>
    </dgm:pt>
    <dgm:pt modelId="{C20E8AEB-5FDA-421A-BA06-65D09479A32B}" type="sibTrans" cxnId="{95E680DF-4923-47CE-8490-69CE22F50431}">
      <dgm:prSet/>
      <dgm:spPr/>
      <dgm:t>
        <a:bodyPr/>
        <a:lstStyle/>
        <a:p>
          <a:endParaRPr lang="ru-RU"/>
        </a:p>
      </dgm:t>
    </dgm:pt>
    <dgm:pt modelId="{1AE10E2D-5145-4519-83D6-04B0494F27CB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Капітал</a:t>
          </a:r>
          <a:endParaRPr lang="ru-RU" dirty="0"/>
        </a:p>
      </dgm:t>
    </dgm:pt>
    <dgm:pt modelId="{11951749-DC91-439B-9818-F62FD0CCD4F8}" type="parTrans" cxnId="{314B524A-8C1C-45C7-9451-BB6219C96E61}">
      <dgm:prSet/>
      <dgm:spPr/>
      <dgm:t>
        <a:bodyPr/>
        <a:lstStyle/>
        <a:p>
          <a:endParaRPr lang="ru-RU"/>
        </a:p>
      </dgm:t>
    </dgm:pt>
    <dgm:pt modelId="{3DD7AEA7-6EE7-4AB5-BB76-EBD4DD003CF2}" type="sibTrans" cxnId="{314B524A-8C1C-45C7-9451-BB6219C96E61}">
      <dgm:prSet/>
      <dgm:spPr/>
      <dgm:t>
        <a:bodyPr/>
        <a:lstStyle/>
        <a:p>
          <a:endParaRPr lang="ru-RU"/>
        </a:p>
      </dgm:t>
    </dgm:pt>
    <dgm:pt modelId="{44DF932E-0016-4E1D-9546-72275CB6FB81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Земля</a:t>
          </a:r>
          <a:endParaRPr lang="ru-RU" dirty="0"/>
        </a:p>
      </dgm:t>
    </dgm:pt>
    <dgm:pt modelId="{C09C9FD8-C016-47F4-9343-0C9AE7DE74D3}" type="parTrans" cxnId="{BBAA24B2-999D-4B7F-A138-A716B335A28A}">
      <dgm:prSet/>
      <dgm:spPr/>
      <dgm:t>
        <a:bodyPr/>
        <a:lstStyle/>
        <a:p>
          <a:endParaRPr lang="ru-RU"/>
        </a:p>
      </dgm:t>
    </dgm:pt>
    <dgm:pt modelId="{720DAC9D-3F2D-44A6-9BE9-BBB9265EB023}" type="sibTrans" cxnId="{BBAA24B2-999D-4B7F-A138-A716B335A28A}">
      <dgm:prSet/>
      <dgm:spPr/>
      <dgm:t>
        <a:bodyPr/>
        <a:lstStyle/>
        <a:p>
          <a:endParaRPr lang="ru-RU"/>
        </a:p>
      </dgm:t>
    </dgm:pt>
    <dgm:pt modelId="{295BE53B-08CC-4E71-9520-4BDAB80306E6}">
      <dgm:prSet phldrT="[Текст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Знання</a:t>
          </a:r>
          <a:endParaRPr lang="ru-RU" dirty="0"/>
        </a:p>
      </dgm:t>
    </dgm:pt>
    <dgm:pt modelId="{E81EED93-072E-42CD-A41C-FEF055B5FBAD}" type="parTrans" cxnId="{DD9E05F9-A66D-4720-8232-FF86E93316A6}">
      <dgm:prSet/>
      <dgm:spPr/>
      <dgm:t>
        <a:bodyPr/>
        <a:lstStyle/>
        <a:p>
          <a:endParaRPr lang="ru-RU"/>
        </a:p>
      </dgm:t>
    </dgm:pt>
    <dgm:pt modelId="{661D322E-A994-4E54-B59F-C5C3C39700A4}" type="sibTrans" cxnId="{DD9E05F9-A66D-4720-8232-FF86E93316A6}">
      <dgm:prSet/>
      <dgm:spPr/>
      <dgm:t>
        <a:bodyPr/>
        <a:lstStyle/>
        <a:p>
          <a:endParaRPr lang="ru-RU"/>
        </a:p>
      </dgm:t>
    </dgm:pt>
    <dgm:pt modelId="{D8F61777-ED6B-4DCB-883E-F074851135B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dirty="0" smtClean="0"/>
            <a:t>Праця</a:t>
          </a:r>
          <a:endParaRPr lang="ru-RU" dirty="0"/>
        </a:p>
      </dgm:t>
    </dgm:pt>
    <dgm:pt modelId="{ABA54229-E917-4601-B344-DF8722E510B5}" type="parTrans" cxnId="{25DD75F8-DBD3-4C4A-A35F-DE80B5113A38}">
      <dgm:prSet/>
      <dgm:spPr/>
      <dgm:t>
        <a:bodyPr/>
        <a:lstStyle/>
        <a:p>
          <a:endParaRPr lang="ru-RU"/>
        </a:p>
      </dgm:t>
    </dgm:pt>
    <dgm:pt modelId="{6578C81E-E462-4D91-8B7C-25E2841382DA}" type="sibTrans" cxnId="{25DD75F8-DBD3-4C4A-A35F-DE80B5113A38}">
      <dgm:prSet/>
      <dgm:spPr/>
      <dgm:t>
        <a:bodyPr/>
        <a:lstStyle/>
        <a:p>
          <a:endParaRPr lang="ru-RU"/>
        </a:p>
      </dgm:t>
    </dgm:pt>
    <dgm:pt modelId="{ADB53DED-A062-45DE-B08F-84D52933602A}" type="pres">
      <dgm:prSet presAssocID="{C3603CBD-147A-4F32-BA94-D474A0867B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6FAC0A-BFBA-46A9-9002-261D7A0BB18A}" type="pres">
      <dgm:prSet presAssocID="{683592BD-8A27-40E4-9F06-964756785326}" presName="hierRoot1" presStyleCnt="0">
        <dgm:presLayoutVars>
          <dgm:hierBranch val="init"/>
        </dgm:presLayoutVars>
      </dgm:prSet>
      <dgm:spPr/>
    </dgm:pt>
    <dgm:pt modelId="{C33E98CB-EF12-4AC8-9C97-20CE104D6FE5}" type="pres">
      <dgm:prSet presAssocID="{683592BD-8A27-40E4-9F06-964756785326}" presName="rootComposite1" presStyleCnt="0"/>
      <dgm:spPr/>
    </dgm:pt>
    <dgm:pt modelId="{B69947AC-568C-4B23-920D-56179B902F25}" type="pres">
      <dgm:prSet presAssocID="{683592BD-8A27-40E4-9F06-964756785326}" presName="rootText1" presStyleLbl="node0" presStyleIdx="0" presStyleCnt="1" custScaleX="180513" custScaleY="306994">
        <dgm:presLayoutVars>
          <dgm:chPref val="3"/>
        </dgm:presLayoutVars>
      </dgm:prSet>
      <dgm:spPr/>
    </dgm:pt>
    <dgm:pt modelId="{BA907F38-7E96-49A9-943B-59F1162BE59B}" type="pres">
      <dgm:prSet presAssocID="{683592BD-8A27-40E4-9F06-964756785326}" presName="rootConnector1" presStyleLbl="node1" presStyleIdx="0" presStyleCnt="0"/>
      <dgm:spPr/>
    </dgm:pt>
    <dgm:pt modelId="{1C106CF6-A17B-474A-9081-0BC310B0E209}" type="pres">
      <dgm:prSet presAssocID="{683592BD-8A27-40E4-9F06-964756785326}" presName="hierChild2" presStyleCnt="0"/>
      <dgm:spPr/>
    </dgm:pt>
    <dgm:pt modelId="{4331F9B8-7BBF-44CB-A4FD-1F81F06621C3}" type="pres">
      <dgm:prSet presAssocID="{11951749-DC91-439B-9818-F62FD0CCD4F8}" presName="Name37" presStyleLbl="parChTrans1D2" presStyleIdx="0" presStyleCnt="4"/>
      <dgm:spPr/>
    </dgm:pt>
    <dgm:pt modelId="{13ABBAA7-9CF1-4582-9DF3-C4B5955FD94E}" type="pres">
      <dgm:prSet presAssocID="{1AE10E2D-5145-4519-83D6-04B0494F27CB}" presName="hierRoot2" presStyleCnt="0">
        <dgm:presLayoutVars>
          <dgm:hierBranch val="init"/>
        </dgm:presLayoutVars>
      </dgm:prSet>
      <dgm:spPr/>
    </dgm:pt>
    <dgm:pt modelId="{ACE33DF0-D28D-4F9B-8329-CADA1B11BA36}" type="pres">
      <dgm:prSet presAssocID="{1AE10E2D-5145-4519-83D6-04B0494F27CB}" presName="rootComposite" presStyleCnt="0"/>
      <dgm:spPr/>
    </dgm:pt>
    <dgm:pt modelId="{D48C64E0-84DD-4782-B612-211C7326F208}" type="pres">
      <dgm:prSet presAssocID="{1AE10E2D-5145-4519-83D6-04B0494F27CB}" presName="rootText" presStyleLbl="node2" presStyleIdx="0" presStyleCnt="4" custScaleY="173696">
        <dgm:presLayoutVars>
          <dgm:chPref val="3"/>
        </dgm:presLayoutVars>
      </dgm:prSet>
      <dgm:spPr/>
    </dgm:pt>
    <dgm:pt modelId="{F3165C50-31D1-48FA-8B79-520056A0AD59}" type="pres">
      <dgm:prSet presAssocID="{1AE10E2D-5145-4519-83D6-04B0494F27CB}" presName="rootConnector" presStyleLbl="node2" presStyleIdx="0" presStyleCnt="4"/>
      <dgm:spPr/>
    </dgm:pt>
    <dgm:pt modelId="{FF955673-9A39-4E86-B244-4082A34DBD5A}" type="pres">
      <dgm:prSet presAssocID="{1AE10E2D-5145-4519-83D6-04B0494F27CB}" presName="hierChild4" presStyleCnt="0"/>
      <dgm:spPr/>
    </dgm:pt>
    <dgm:pt modelId="{C2D13C8B-A74C-4DCC-95A4-7148CA0DD631}" type="pres">
      <dgm:prSet presAssocID="{1AE10E2D-5145-4519-83D6-04B0494F27CB}" presName="hierChild5" presStyleCnt="0"/>
      <dgm:spPr/>
    </dgm:pt>
    <dgm:pt modelId="{DF8B5694-34C0-4297-9A09-01A4EC04E47C}" type="pres">
      <dgm:prSet presAssocID="{C09C9FD8-C016-47F4-9343-0C9AE7DE74D3}" presName="Name37" presStyleLbl="parChTrans1D2" presStyleIdx="1" presStyleCnt="4"/>
      <dgm:spPr/>
    </dgm:pt>
    <dgm:pt modelId="{E907D6DF-FBD5-4484-9761-7F89E6737BDF}" type="pres">
      <dgm:prSet presAssocID="{44DF932E-0016-4E1D-9546-72275CB6FB81}" presName="hierRoot2" presStyleCnt="0">
        <dgm:presLayoutVars>
          <dgm:hierBranch val="init"/>
        </dgm:presLayoutVars>
      </dgm:prSet>
      <dgm:spPr/>
    </dgm:pt>
    <dgm:pt modelId="{F871D002-7FD0-4559-92A1-49009A84D9EC}" type="pres">
      <dgm:prSet presAssocID="{44DF932E-0016-4E1D-9546-72275CB6FB81}" presName="rootComposite" presStyleCnt="0"/>
      <dgm:spPr/>
    </dgm:pt>
    <dgm:pt modelId="{E7649F7A-4B13-4C67-B5A3-6B05BB990A54}" type="pres">
      <dgm:prSet presAssocID="{44DF932E-0016-4E1D-9546-72275CB6FB81}" presName="rootText" presStyleLbl="node2" presStyleIdx="1" presStyleCnt="4" custScaleY="162757">
        <dgm:presLayoutVars>
          <dgm:chPref val="3"/>
        </dgm:presLayoutVars>
      </dgm:prSet>
      <dgm:spPr/>
    </dgm:pt>
    <dgm:pt modelId="{57D0F83E-DC56-4159-AC51-8CE0B26106C6}" type="pres">
      <dgm:prSet presAssocID="{44DF932E-0016-4E1D-9546-72275CB6FB81}" presName="rootConnector" presStyleLbl="node2" presStyleIdx="1" presStyleCnt="4"/>
      <dgm:spPr/>
    </dgm:pt>
    <dgm:pt modelId="{AFC7D875-2BEF-4DBE-ABCE-D9FBE1A71860}" type="pres">
      <dgm:prSet presAssocID="{44DF932E-0016-4E1D-9546-72275CB6FB81}" presName="hierChild4" presStyleCnt="0"/>
      <dgm:spPr/>
    </dgm:pt>
    <dgm:pt modelId="{600463F1-F2E6-451F-B240-54A1DD7792F8}" type="pres">
      <dgm:prSet presAssocID="{44DF932E-0016-4E1D-9546-72275CB6FB81}" presName="hierChild5" presStyleCnt="0"/>
      <dgm:spPr/>
    </dgm:pt>
    <dgm:pt modelId="{47EC0B0A-3D55-4FDE-BF45-0BC831AF3FF6}" type="pres">
      <dgm:prSet presAssocID="{E81EED93-072E-42CD-A41C-FEF055B5FBAD}" presName="Name37" presStyleLbl="parChTrans1D2" presStyleIdx="2" presStyleCnt="4"/>
      <dgm:spPr/>
    </dgm:pt>
    <dgm:pt modelId="{0EE8AA7D-76EC-4B03-97FE-5996544AE856}" type="pres">
      <dgm:prSet presAssocID="{295BE53B-08CC-4E71-9520-4BDAB80306E6}" presName="hierRoot2" presStyleCnt="0">
        <dgm:presLayoutVars>
          <dgm:hierBranch val="init"/>
        </dgm:presLayoutVars>
      </dgm:prSet>
      <dgm:spPr/>
    </dgm:pt>
    <dgm:pt modelId="{19C92195-E256-42C6-80CA-FAB89D324B96}" type="pres">
      <dgm:prSet presAssocID="{295BE53B-08CC-4E71-9520-4BDAB80306E6}" presName="rootComposite" presStyleCnt="0"/>
      <dgm:spPr/>
    </dgm:pt>
    <dgm:pt modelId="{C3922EB1-EC6F-4BCC-A232-7A78B073178C}" type="pres">
      <dgm:prSet presAssocID="{295BE53B-08CC-4E71-9520-4BDAB80306E6}" presName="rootText" presStyleLbl="node2" presStyleIdx="2" presStyleCnt="4" custScaleY="23645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D8A1B4-97C4-4601-9447-DBE95BC0D71F}" type="pres">
      <dgm:prSet presAssocID="{295BE53B-08CC-4E71-9520-4BDAB80306E6}" presName="rootConnector" presStyleLbl="node2" presStyleIdx="2" presStyleCnt="4"/>
      <dgm:spPr/>
    </dgm:pt>
    <dgm:pt modelId="{9A6B28F6-59A3-4B93-A984-A67970D17E49}" type="pres">
      <dgm:prSet presAssocID="{295BE53B-08CC-4E71-9520-4BDAB80306E6}" presName="hierChild4" presStyleCnt="0"/>
      <dgm:spPr/>
    </dgm:pt>
    <dgm:pt modelId="{C781B02E-0336-4D9D-937B-71C20202FD5D}" type="pres">
      <dgm:prSet presAssocID="{295BE53B-08CC-4E71-9520-4BDAB80306E6}" presName="hierChild5" presStyleCnt="0"/>
      <dgm:spPr/>
    </dgm:pt>
    <dgm:pt modelId="{3A1BD472-5226-4CDC-952C-153490D7EF8D}" type="pres">
      <dgm:prSet presAssocID="{ABA54229-E917-4601-B344-DF8722E510B5}" presName="Name37" presStyleLbl="parChTrans1D2" presStyleIdx="3" presStyleCnt="4"/>
      <dgm:spPr/>
    </dgm:pt>
    <dgm:pt modelId="{9A031C55-ECCA-42FF-B094-8202876506AC}" type="pres">
      <dgm:prSet presAssocID="{D8F61777-ED6B-4DCB-883E-F074851135BB}" presName="hierRoot2" presStyleCnt="0">
        <dgm:presLayoutVars>
          <dgm:hierBranch val="init"/>
        </dgm:presLayoutVars>
      </dgm:prSet>
      <dgm:spPr/>
    </dgm:pt>
    <dgm:pt modelId="{43E96348-0DB6-4C95-B836-B79CCA153235}" type="pres">
      <dgm:prSet presAssocID="{D8F61777-ED6B-4DCB-883E-F074851135BB}" presName="rootComposite" presStyleCnt="0"/>
      <dgm:spPr/>
    </dgm:pt>
    <dgm:pt modelId="{DF49DD8F-D112-4BD6-B47F-863AA466F00B}" type="pres">
      <dgm:prSet presAssocID="{D8F61777-ED6B-4DCB-883E-F074851135BB}" presName="rootText" presStyleLbl="node2" presStyleIdx="3" presStyleCnt="4" custScaleY="143756">
        <dgm:presLayoutVars>
          <dgm:chPref val="3"/>
        </dgm:presLayoutVars>
      </dgm:prSet>
      <dgm:spPr/>
    </dgm:pt>
    <dgm:pt modelId="{3FD2A3C0-2380-4E98-ABD8-364451E7E205}" type="pres">
      <dgm:prSet presAssocID="{D8F61777-ED6B-4DCB-883E-F074851135BB}" presName="rootConnector" presStyleLbl="node2" presStyleIdx="3" presStyleCnt="4"/>
      <dgm:spPr/>
    </dgm:pt>
    <dgm:pt modelId="{F2C55123-B133-40F0-806C-50F17DA24764}" type="pres">
      <dgm:prSet presAssocID="{D8F61777-ED6B-4DCB-883E-F074851135BB}" presName="hierChild4" presStyleCnt="0"/>
      <dgm:spPr/>
    </dgm:pt>
    <dgm:pt modelId="{E688B36E-FC35-4553-A174-B0B68A1DDF7C}" type="pres">
      <dgm:prSet presAssocID="{D8F61777-ED6B-4DCB-883E-F074851135BB}" presName="hierChild5" presStyleCnt="0"/>
      <dgm:spPr/>
    </dgm:pt>
    <dgm:pt modelId="{EE5DFA88-2577-4C7B-9D1F-ED5FE6459A65}" type="pres">
      <dgm:prSet presAssocID="{683592BD-8A27-40E4-9F06-964756785326}" presName="hierChild3" presStyleCnt="0"/>
      <dgm:spPr/>
    </dgm:pt>
  </dgm:ptLst>
  <dgm:cxnLst>
    <dgm:cxn modelId="{0EA0E42A-C385-428C-89D5-496CAFEAB15A}" type="presOf" srcId="{C09C9FD8-C016-47F4-9343-0C9AE7DE74D3}" destId="{DF8B5694-34C0-4297-9A09-01A4EC04E47C}" srcOrd="0" destOrd="0" presId="urn:microsoft.com/office/officeart/2005/8/layout/orgChart1"/>
    <dgm:cxn modelId="{7602CF50-4139-4C6B-86D3-3E10012341A0}" type="presOf" srcId="{295BE53B-08CC-4E71-9520-4BDAB80306E6}" destId="{74D8A1B4-97C4-4601-9447-DBE95BC0D71F}" srcOrd="1" destOrd="0" presId="urn:microsoft.com/office/officeart/2005/8/layout/orgChart1"/>
    <dgm:cxn modelId="{25DD75F8-DBD3-4C4A-A35F-DE80B5113A38}" srcId="{683592BD-8A27-40E4-9F06-964756785326}" destId="{D8F61777-ED6B-4DCB-883E-F074851135BB}" srcOrd="3" destOrd="0" parTransId="{ABA54229-E917-4601-B344-DF8722E510B5}" sibTransId="{6578C81E-E462-4D91-8B7C-25E2841382DA}"/>
    <dgm:cxn modelId="{585C2774-F9FF-48E9-80BB-5CD5CD2EE150}" type="presOf" srcId="{ABA54229-E917-4601-B344-DF8722E510B5}" destId="{3A1BD472-5226-4CDC-952C-153490D7EF8D}" srcOrd="0" destOrd="0" presId="urn:microsoft.com/office/officeart/2005/8/layout/orgChart1"/>
    <dgm:cxn modelId="{A25EB1DD-8704-4991-AC8C-BB71D6B427F6}" type="presOf" srcId="{295BE53B-08CC-4E71-9520-4BDAB80306E6}" destId="{C3922EB1-EC6F-4BCC-A232-7A78B073178C}" srcOrd="0" destOrd="0" presId="urn:microsoft.com/office/officeart/2005/8/layout/orgChart1"/>
    <dgm:cxn modelId="{3687C192-43BB-44B4-AD10-1A30FC919CDD}" type="presOf" srcId="{44DF932E-0016-4E1D-9546-72275CB6FB81}" destId="{E7649F7A-4B13-4C67-B5A3-6B05BB990A54}" srcOrd="0" destOrd="0" presId="urn:microsoft.com/office/officeart/2005/8/layout/orgChart1"/>
    <dgm:cxn modelId="{DD9E05F9-A66D-4720-8232-FF86E93316A6}" srcId="{683592BD-8A27-40E4-9F06-964756785326}" destId="{295BE53B-08CC-4E71-9520-4BDAB80306E6}" srcOrd="2" destOrd="0" parTransId="{E81EED93-072E-42CD-A41C-FEF055B5FBAD}" sibTransId="{661D322E-A994-4E54-B59F-C5C3C39700A4}"/>
    <dgm:cxn modelId="{A806374C-E933-45D0-9AC1-238AC96497F2}" type="presOf" srcId="{44DF932E-0016-4E1D-9546-72275CB6FB81}" destId="{57D0F83E-DC56-4159-AC51-8CE0B26106C6}" srcOrd="1" destOrd="0" presId="urn:microsoft.com/office/officeart/2005/8/layout/orgChart1"/>
    <dgm:cxn modelId="{FFDDD3C1-04D4-40E3-A463-EADB1DCA9005}" type="presOf" srcId="{C3603CBD-147A-4F32-BA94-D474A0867B9C}" destId="{ADB53DED-A062-45DE-B08F-84D52933602A}" srcOrd="0" destOrd="0" presId="urn:microsoft.com/office/officeart/2005/8/layout/orgChart1"/>
    <dgm:cxn modelId="{79F218A9-D8F1-4AFF-BABB-5A880BFD7FDA}" type="presOf" srcId="{683592BD-8A27-40E4-9F06-964756785326}" destId="{BA907F38-7E96-49A9-943B-59F1162BE59B}" srcOrd="1" destOrd="0" presId="urn:microsoft.com/office/officeart/2005/8/layout/orgChart1"/>
    <dgm:cxn modelId="{8CF5FDD9-B19C-48B4-98E9-AB45DA2F91DD}" type="presOf" srcId="{683592BD-8A27-40E4-9F06-964756785326}" destId="{B69947AC-568C-4B23-920D-56179B902F25}" srcOrd="0" destOrd="0" presId="urn:microsoft.com/office/officeart/2005/8/layout/orgChart1"/>
    <dgm:cxn modelId="{314B524A-8C1C-45C7-9451-BB6219C96E61}" srcId="{683592BD-8A27-40E4-9F06-964756785326}" destId="{1AE10E2D-5145-4519-83D6-04B0494F27CB}" srcOrd="0" destOrd="0" parTransId="{11951749-DC91-439B-9818-F62FD0CCD4F8}" sibTransId="{3DD7AEA7-6EE7-4AB5-BB76-EBD4DD003CF2}"/>
    <dgm:cxn modelId="{2C4D112D-C684-4D07-A527-CE4F70E798BB}" type="presOf" srcId="{E81EED93-072E-42CD-A41C-FEF055B5FBAD}" destId="{47EC0B0A-3D55-4FDE-BF45-0BC831AF3FF6}" srcOrd="0" destOrd="0" presId="urn:microsoft.com/office/officeart/2005/8/layout/orgChart1"/>
    <dgm:cxn modelId="{BBAA24B2-999D-4B7F-A138-A716B335A28A}" srcId="{683592BD-8A27-40E4-9F06-964756785326}" destId="{44DF932E-0016-4E1D-9546-72275CB6FB81}" srcOrd="1" destOrd="0" parTransId="{C09C9FD8-C016-47F4-9343-0C9AE7DE74D3}" sibTransId="{720DAC9D-3F2D-44A6-9BE9-BBB9265EB023}"/>
    <dgm:cxn modelId="{E0CEE64D-A430-46E9-BDCC-B5685595DEDC}" type="presOf" srcId="{D8F61777-ED6B-4DCB-883E-F074851135BB}" destId="{DF49DD8F-D112-4BD6-B47F-863AA466F00B}" srcOrd="0" destOrd="0" presId="urn:microsoft.com/office/officeart/2005/8/layout/orgChart1"/>
    <dgm:cxn modelId="{50FDE21D-9052-4A25-B7DF-29D5BDE02FC4}" type="presOf" srcId="{D8F61777-ED6B-4DCB-883E-F074851135BB}" destId="{3FD2A3C0-2380-4E98-ABD8-364451E7E205}" srcOrd="1" destOrd="0" presId="urn:microsoft.com/office/officeart/2005/8/layout/orgChart1"/>
    <dgm:cxn modelId="{8FCBF404-BD82-4D6D-9733-88945DCACC65}" type="presOf" srcId="{11951749-DC91-439B-9818-F62FD0CCD4F8}" destId="{4331F9B8-7BBF-44CB-A4FD-1F81F06621C3}" srcOrd="0" destOrd="0" presId="urn:microsoft.com/office/officeart/2005/8/layout/orgChart1"/>
    <dgm:cxn modelId="{95E680DF-4923-47CE-8490-69CE22F50431}" srcId="{C3603CBD-147A-4F32-BA94-D474A0867B9C}" destId="{683592BD-8A27-40E4-9F06-964756785326}" srcOrd="0" destOrd="0" parTransId="{3E04AC87-6346-4618-A790-9D1A42EF29C2}" sibTransId="{C20E8AEB-5FDA-421A-BA06-65D09479A32B}"/>
    <dgm:cxn modelId="{09686C35-CD97-4020-8035-8203CAE3D87E}" type="presOf" srcId="{1AE10E2D-5145-4519-83D6-04B0494F27CB}" destId="{F3165C50-31D1-48FA-8B79-520056A0AD59}" srcOrd="1" destOrd="0" presId="urn:microsoft.com/office/officeart/2005/8/layout/orgChart1"/>
    <dgm:cxn modelId="{572C114D-9706-4581-8E0F-6C5FDFDE61D0}" type="presOf" srcId="{1AE10E2D-5145-4519-83D6-04B0494F27CB}" destId="{D48C64E0-84DD-4782-B612-211C7326F208}" srcOrd="0" destOrd="0" presId="urn:microsoft.com/office/officeart/2005/8/layout/orgChart1"/>
    <dgm:cxn modelId="{261784B2-E5E3-459B-8C66-029170F3C8D7}" type="presParOf" srcId="{ADB53DED-A062-45DE-B08F-84D52933602A}" destId="{F16FAC0A-BFBA-46A9-9002-261D7A0BB18A}" srcOrd="0" destOrd="0" presId="urn:microsoft.com/office/officeart/2005/8/layout/orgChart1"/>
    <dgm:cxn modelId="{E83A6EA9-C06A-4AAC-8F4B-310FA1A1A828}" type="presParOf" srcId="{F16FAC0A-BFBA-46A9-9002-261D7A0BB18A}" destId="{C33E98CB-EF12-4AC8-9C97-20CE104D6FE5}" srcOrd="0" destOrd="0" presId="urn:microsoft.com/office/officeart/2005/8/layout/orgChart1"/>
    <dgm:cxn modelId="{013061AA-BD2E-483E-86B0-5BEFB6875426}" type="presParOf" srcId="{C33E98CB-EF12-4AC8-9C97-20CE104D6FE5}" destId="{B69947AC-568C-4B23-920D-56179B902F25}" srcOrd="0" destOrd="0" presId="urn:microsoft.com/office/officeart/2005/8/layout/orgChart1"/>
    <dgm:cxn modelId="{C8512F38-95B5-4D1A-BA16-34DE8217F270}" type="presParOf" srcId="{C33E98CB-EF12-4AC8-9C97-20CE104D6FE5}" destId="{BA907F38-7E96-49A9-943B-59F1162BE59B}" srcOrd="1" destOrd="0" presId="urn:microsoft.com/office/officeart/2005/8/layout/orgChart1"/>
    <dgm:cxn modelId="{7B76D806-F840-4DA2-B6EF-0742A7968116}" type="presParOf" srcId="{F16FAC0A-BFBA-46A9-9002-261D7A0BB18A}" destId="{1C106CF6-A17B-474A-9081-0BC310B0E209}" srcOrd="1" destOrd="0" presId="urn:microsoft.com/office/officeart/2005/8/layout/orgChart1"/>
    <dgm:cxn modelId="{7D728AB3-3347-4F21-A5D8-2FC6A7FEF38C}" type="presParOf" srcId="{1C106CF6-A17B-474A-9081-0BC310B0E209}" destId="{4331F9B8-7BBF-44CB-A4FD-1F81F06621C3}" srcOrd="0" destOrd="0" presId="urn:microsoft.com/office/officeart/2005/8/layout/orgChart1"/>
    <dgm:cxn modelId="{62AAE78E-5EF6-45CE-AACE-38616A7F4C0B}" type="presParOf" srcId="{1C106CF6-A17B-474A-9081-0BC310B0E209}" destId="{13ABBAA7-9CF1-4582-9DF3-C4B5955FD94E}" srcOrd="1" destOrd="0" presId="urn:microsoft.com/office/officeart/2005/8/layout/orgChart1"/>
    <dgm:cxn modelId="{1D8CE715-8912-4729-AFFC-A384EC274FB3}" type="presParOf" srcId="{13ABBAA7-9CF1-4582-9DF3-C4B5955FD94E}" destId="{ACE33DF0-D28D-4F9B-8329-CADA1B11BA36}" srcOrd="0" destOrd="0" presId="urn:microsoft.com/office/officeart/2005/8/layout/orgChart1"/>
    <dgm:cxn modelId="{3E7517DF-064B-4F1B-8F95-C533D82CB5CF}" type="presParOf" srcId="{ACE33DF0-D28D-4F9B-8329-CADA1B11BA36}" destId="{D48C64E0-84DD-4782-B612-211C7326F208}" srcOrd="0" destOrd="0" presId="urn:microsoft.com/office/officeart/2005/8/layout/orgChart1"/>
    <dgm:cxn modelId="{60DF254E-F54D-42EF-9AAD-CC41BE842CCE}" type="presParOf" srcId="{ACE33DF0-D28D-4F9B-8329-CADA1B11BA36}" destId="{F3165C50-31D1-48FA-8B79-520056A0AD59}" srcOrd="1" destOrd="0" presId="urn:microsoft.com/office/officeart/2005/8/layout/orgChart1"/>
    <dgm:cxn modelId="{3E2F90DE-E351-4D0C-AE80-D84C57C52D3E}" type="presParOf" srcId="{13ABBAA7-9CF1-4582-9DF3-C4B5955FD94E}" destId="{FF955673-9A39-4E86-B244-4082A34DBD5A}" srcOrd="1" destOrd="0" presId="urn:microsoft.com/office/officeart/2005/8/layout/orgChart1"/>
    <dgm:cxn modelId="{EBCC3FEC-B8DB-4DD0-B1F0-33CE6AB8EA83}" type="presParOf" srcId="{13ABBAA7-9CF1-4582-9DF3-C4B5955FD94E}" destId="{C2D13C8B-A74C-4DCC-95A4-7148CA0DD631}" srcOrd="2" destOrd="0" presId="urn:microsoft.com/office/officeart/2005/8/layout/orgChart1"/>
    <dgm:cxn modelId="{EE783640-455F-44DC-B899-5861A27E648F}" type="presParOf" srcId="{1C106CF6-A17B-474A-9081-0BC310B0E209}" destId="{DF8B5694-34C0-4297-9A09-01A4EC04E47C}" srcOrd="2" destOrd="0" presId="urn:microsoft.com/office/officeart/2005/8/layout/orgChart1"/>
    <dgm:cxn modelId="{DB9FF6FF-B086-4DBE-90E3-402978BEFD96}" type="presParOf" srcId="{1C106CF6-A17B-474A-9081-0BC310B0E209}" destId="{E907D6DF-FBD5-4484-9761-7F89E6737BDF}" srcOrd="3" destOrd="0" presId="urn:microsoft.com/office/officeart/2005/8/layout/orgChart1"/>
    <dgm:cxn modelId="{9959C1FC-FAEC-4E6D-A6A3-763990500CBA}" type="presParOf" srcId="{E907D6DF-FBD5-4484-9761-7F89E6737BDF}" destId="{F871D002-7FD0-4559-92A1-49009A84D9EC}" srcOrd="0" destOrd="0" presId="urn:microsoft.com/office/officeart/2005/8/layout/orgChart1"/>
    <dgm:cxn modelId="{2AFA0C35-9E5E-4CC9-8344-5F23CDFBAAB1}" type="presParOf" srcId="{F871D002-7FD0-4559-92A1-49009A84D9EC}" destId="{E7649F7A-4B13-4C67-B5A3-6B05BB990A54}" srcOrd="0" destOrd="0" presId="urn:microsoft.com/office/officeart/2005/8/layout/orgChart1"/>
    <dgm:cxn modelId="{A665F945-68FA-41B7-A104-78B2BDDD15DB}" type="presParOf" srcId="{F871D002-7FD0-4559-92A1-49009A84D9EC}" destId="{57D0F83E-DC56-4159-AC51-8CE0B26106C6}" srcOrd="1" destOrd="0" presId="urn:microsoft.com/office/officeart/2005/8/layout/orgChart1"/>
    <dgm:cxn modelId="{784842F4-BAEA-4063-B863-DB1295058283}" type="presParOf" srcId="{E907D6DF-FBD5-4484-9761-7F89E6737BDF}" destId="{AFC7D875-2BEF-4DBE-ABCE-D9FBE1A71860}" srcOrd="1" destOrd="0" presId="urn:microsoft.com/office/officeart/2005/8/layout/orgChart1"/>
    <dgm:cxn modelId="{9EEDAC6E-FD06-4944-AC8A-AA03134CA60D}" type="presParOf" srcId="{E907D6DF-FBD5-4484-9761-7F89E6737BDF}" destId="{600463F1-F2E6-451F-B240-54A1DD7792F8}" srcOrd="2" destOrd="0" presId="urn:microsoft.com/office/officeart/2005/8/layout/orgChart1"/>
    <dgm:cxn modelId="{D46E38DD-B21A-4C93-AB13-D6EDCF5434D2}" type="presParOf" srcId="{1C106CF6-A17B-474A-9081-0BC310B0E209}" destId="{47EC0B0A-3D55-4FDE-BF45-0BC831AF3FF6}" srcOrd="4" destOrd="0" presId="urn:microsoft.com/office/officeart/2005/8/layout/orgChart1"/>
    <dgm:cxn modelId="{CB8528D6-614C-4DB7-8A2B-9BCDFF9D3353}" type="presParOf" srcId="{1C106CF6-A17B-474A-9081-0BC310B0E209}" destId="{0EE8AA7D-76EC-4B03-97FE-5996544AE856}" srcOrd="5" destOrd="0" presId="urn:microsoft.com/office/officeart/2005/8/layout/orgChart1"/>
    <dgm:cxn modelId="{913403DA-DACE-4168-9C8C-0D651B725401}" type="presParOf" srcId="{0EE8AA7D-76EC-4B03-97FE-5996544AE856}" destId="{19C92195-E256-42C6-80CA-FAB89D324B96}" srcOrd="0" destOrd="0" presId="urn:microsoft.com/office/officeart/2005/8/layout/orgChart1"/>
    <dgm:cxn modelId="{292BFB3F-913D-4FD2-8C60-22B6F917D365}" type="presParOf" srcId="{19C92195-E256-42C6-80CA-FAB89D324B96}" destId="{C3922EB1-EC6F-4BCC-A232-7A78B073178C}" srcOrd="0" destOrd="0" presId="urn:microsoft.com/office/officeart/2005/8/layout/orgChart1"/>
    <dgm:cxn modelId="{D9FAC624-A4EE-4B78-A794-165043A3BC0D}" type="presParOf" srcId="{19C92195-E256-42C6-80CA-FAB89D324B96}" destId="{74D8A1B4-97C4-4601-9447-DBE95BC0D71F}" srcOrd="1" destOrd="0" presId="urn:microsoft.com/office/officeart/2005/8/layout/orgChart1"/>
    <dgm:cxn modelId="{D30F7025-0673-4A92-A6A6-7B11656EB243}" type="presParOf" srcId="{0EE8AA7D-76EC-4B03-97FE-5996544AE856}" destId="{9A6B28F6-59A3-4B93-A984-A67970D17E49}" srcOrd="1" destOrd="0" presId="urn:microsoft.com/office/officeart/2005/8/layout/orgChart1"/>
    <dgm:cxn modelId="{885BA48D-9031-4F12-9996-F3623BD34D24}" type="presParOf" srcId="{0EE8AA7D-76EC-4B03-97FE-5996544AE856}" destId="{C781B02E-0336-4D9D-937B-71C20202FD5D}" srcOrd="2" destOrd="0" presId="urn:microsoft.com/office/officeart/2005/8/layout/orgChart1"/>
    <dgm:cxn modelId="{50F4BC3E-FD24-4F02-95CD-389F3D71FBB5}" type="presParOf" srcId="{1C106CF6-A17B-474A-9081-0BC310B0E209}" destId="{3A1BD472-5226-4CDC-952C-153490D7EF8D}" srcOrd="6" destOrd="0" presId="urn:microsoft.com/office/officeart/2005/8/layout/orgChart1"/>
    <dgm:cxn modelId="{89623E97-C943-4DC4-B0FD-08BB64B63350}" type="presParOf" srcId="{1C106CF6-A17B-474A-9081-0BC310B0E209}" destId="{9A031C55-ECCA-42FF-B094-8202876506AC}" srcOrd="7" destOrd="0" presId="urn:microsoft.com/office/officeart/2005/8/layout/orgChart1"/>
    <dgm:cxn modelId="{94CFEE15-8C3D-49D9-A4CF-B3C28204C7B6}" type="presParOf" srcId="{9A031C55-ECCA-42FF-B094-8202876506AC}" destId="{43E96348-0DB6-4C95-B836-B79CCA153235}" srcOrd="0" destOrd="0" presId="urn:microsoft.com/office/officeart/2005/8/layout/orgChart1"/>
    <dgm:cxn modelId="{CA1C8186-07D2-433E-80FA-B0B50E22A736}" type="presParOf" srcId="{43E96348-0DB6-4C95-B836-B79CCA153235}" destId="{DF49DD8F-D112-4BD6-B47F-863AA466F00B}" srcOrd="0" destOrd="0" presId="urn:microsoft.com/office/officeart/2005/8/layout/orgChart1"/>
    <dgm:cxn modelId="{3C3E411F-C2C1-42D9-9A0D-BB321F2CC4F8}" type="presParOf" srcId="{43E96348-0DB6-4C95-B836-B79CCA153235}" destId="{3FD2A3C0-2380-4E98-ABD8-364451E7E205}" srcOrd="1" destOrd="0" presId="urn:microsoft.com/office/officeart/2005/8/layout/orgChart1"/>
    <dgm:cxn modelId="{B401E0E0-DCB9-40D9-BC27-4AFADB0BDCE3}" type="presParOf" srcId="{9A031C55-ECCA-42FF-B094-8202876506AC}" destId="{F2C55123-B133-40F0-806C-50F17DA24764}" srcOrd="1" destOrd="0" presId="urn:microsoft.com/office/officeart/2005/8/layout/orgChart1"/>
    <dgm:cxn modelId="{D6D8988B-FCF0-4AB1-A7A9-F607DD7B1C8D}" type="presParOf" srcId="{9A031C55-ECCA-42FF-B094-8202876506AC}" destId="{E688B36E-FC35-4553-A174-B0B68A1DDF7C}" srcOrd="2" destOrd="0" presId="urn:microsoft.com/office/officeart/2005/8/layout/orgChart1"/>
    <dgm:cxn modelId="{570CA8F0-A102-49A4-9860-2A73D0CB8369}" type="presParOf" srcId="{F16FAC0A-BFBA-46A9-9002-261D7A0BB18A}" destId="{EE5DFA88-2577-4C7B-9D1F-ED5FE6459A6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E95B1F-4088-4B85-8ECE-E967C6398BAA}" type="doc">
      <dgm:prSet loTypeId="urn:microsoft.com/office/officeart/2005/8/layout/hierarchy4" loCatId="hierarchy" qsTypeId="urn:microsoft.com/office/officeart/2005/8/quickstyle/3d1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1AD020B3-F9F2-4470-B135-CDB3033D618D}">
      <dgm:prSet phldrT="[Текст]"/>
      <dgm:spPr/>
      <dgm:t>
        <a:bodyPr/>
        <a:lstStyle/>
        <a:p>
          <a:r>
            <a:rPr lang="uk-UA" dirty="0" smtClean="0"/>
            <a:t>Виробничі ресурси</a:t>
          </a:r>
          <a:endParaRPr lang="ru-RU" dirty="0"/>
        </a:p>
      </dgm:t>
    </dgm:pt>
    <dgm:pt modelId="{8434672C-8867-4C22-BD47-23A13C5ECCA0}" type="parTrans" cxnId="{643338D2-8F74-424D-AC3B-A90DB9CE33D4}">
      <dgm:prSet/>
      <dgm:spPr/>
      <dgm:t>
        <a:bodyPr/>
        <a:lstStyle/>
        <a:p>
          <a:endParaRPr lang="ru-RU"/>
        </a:p>
      </dgm:t>
    </dgm:pt>
    <dgm:pt modelId="{618A5A82-AFF8-42BD-8DD1-9A979EA3A665}" type="sibTrans" cxnId="{643338D2-8F74-424D-AC3B-A90DB9CE33D4}">
      <dgm:prSet/>
      <dgm:spPr/>
      <dgm:t>
        <a:bodyPr/>
        <a:lstStyle/>
        <a:p>
          <a:endParaRPr lang="ru-RU"/>
        </a:p>
      </dgm:t>
    </dgm:pt>
    <dgm:pt modelId="{0CD17BA3-6D66-4D01-AC82-73B485D98925}">
      <dgm:prSet phldrT="[Текст]"/>
      <dgm:spPr/>
      <dgm:t>
        <a:bodyPr/>
        <a:lstStyle/>
        <a:p>
          <a:r>
            <a:rPr lang="uk-UA" dirty="0" smtClean="0"/>
            <a:t>Відтворювані</a:t>
          </a:r>
          <a:endParaRPr lang="ru-RU" dirty="0"/>
        </a:p>
      </dgm:t>
    </dgm:pt>
    <dgm:pt modelId="{54C103DD-83FD-45CF-9849-8A8F9896ECA1}" type="parTrans" cxnId="{0F305D8D-6C00-4951-AA2B-28F1E8E8E44C}">
      <dgm:prSet/>
      <dgm:spPr/>
      <dgm:t>
        <a:bodyPr/>
        <a:lstStyle/>
        <a:p>
          <a:endParaRPr lang="ru-RU"/>
        </a:p>
      </dgm:t>
    </dgm:pt>
    <dgm:pt modelId="{2FAC47BD-4BA0-49C7-B880-1988DB7EB533}" type="sibTrans" cxnId="{0F305D8D-6C00-4951-AA2B-28F1E8E8E44C}">
      <dgm:prSet/>
      <dgm:spPr/>
      <dgm:t>
        <a:bodyPr/>
        <a:lstStyle/>
        <a:p>
          <a:endParaRPr lang="ru-RU"/>
        </a:p>
      </dgm:t>
    </dgm:pt>
    <dgm:pt modelId="{E2F7EB67-15E5-4853-A35A-809D1ECEE46D}">
      <dgm:prSet phldrT="[Текст]"/>
      <dgm:spPr/>
      <dgm:t>
        <a:bodyPr/>
        <a:lstStyle/>
        <a:p>
          <a:r>
            <a:rPr lang="uk-UA" dirty="0" err="1" smtClean="0"/>
            <a:t>Невідтворювані</a:t>
          </a:r>
          <a:endParaRPr lang="ru-RU" dirty="0"/>
        </a:p>
      </dgm:t>
    </dgm:pt>
    <dgm:pt modelId="{381486D2-CF2B-43CB-AA8F-036A757C5FC8}" type="parTrans" cxnId="{291F49C3-E2A2-4226-8B95-AC59A0B6295D}">
      <dgm:prSet/>
      <dgm:spPr/>
      <dgm:t>
        <a:bodyPr/>
        <a:lstStyle/>
        <a:p>
          <a:endParaRPr lang="ru-RU"/>
        </a:p>
      </dgm:t>
    </dgm:pt>
    <dgm:pt modelId="{DFE22059-E444-4A3D-841F-F0857AC38C49}" type="sibTrans" cxnId="{291F49C3-E2A2-4226-8B95-AC59A0B6295D}">
      <dgm:prSet/>
      <dgm:spPr/>
      <dgm:t>
        <a:bodyPr/>
        <a:lstStyle/>
        <a:p>
          <a:endParaRPr lang="ru-RU"/>
        </a:p>
      </dgm:t>
    </dgm:pt>
    <dgm:pt modelId="{52D40CA9-08EF-4AD6-B55A-A07EE2951A3A}">
      <dgm:prSet/>
      <dgm:spPr/>
      <dgm:t>
        <a:bodyPr/>
        <a:lstStyle/>
        <a:p>
          <a:r>
            <a:rPr lang="uk-UA" dirty="0" err="1" smtClean="0"/>
            <a:t>-Корисні</a:t>
          </a:r>
          <a:r>
            <a:rPr lang="uk-UA" dirty="0" smtClean="0"/>
            <a:t> копалини</a:t>
          </a:r>
          <a:endParaRPr lang="ru-RU" dirty="0"/>
        </a:p>
      </dgm:t>
    </dgm:pt>
    <dgm:pt modelId="{513E847E-40FA-4E3B-BBF7-F02E1983AC6B}" type="parTrans" cxnId="{429E6DAA-5275-48A3-96E3-18E30B6A735F}">
      <dgm:prSet/>
      <dgm:spPr/>
      <dgm:t>
        <a:bodyPr/>
        <a:lstStyle/>
        <a:p>
          <a:endParaRPr lang="ru-RU"/>
        </a:p>
      </dgm:t>
    </dgm:pt>
    <dgm:pt modelId="{70663E05-55ED-4B26-9A41-F858E44117A0}" type="sibTrans" cxnId="{429E6DAA-5275-48A3-96E3-18E30B6A735F}">
      <dgm:prSet/>
      <dgm:spPr/>
      <dgm:t>
        <a:bodyPr/>
        <a:lstStyle/>
        <a:p>
          <a:endParaRPr lang="ru-RU"/>
        </a:p>
      </dgm:t>
    </dgm:pt>
    <dgm:pt modelId="{9CA7A85A-409F-432F-8B0A-E376D3ECF8F4}">
      <dgm:prSet/>
      <dgm:spPr/>
      <dgm:t>
        <a:bodyPr/>
        <a:lstStyle/>
        <a:p>
          <a:r>
            <a:rPr lang="uk-UA" dirty="0" err="1" smtClean="0"/>
            <a:t>-ті</a:t>
          </a:r>
          <a:r>
            <a:rPr lang="uk-UA" dirty="0" smtClean="0"/>
            <a:t>, що створюються природою(</a:t>
          </a:r>
          <a:r>
            <a:rPr lang="uk-UA" dirty="0" err="1" smtClean="0"/>
            <a:t>грунт</a:t>
          </a:r>
          <a:r>
            <a:rPr lang="uk-UA" dirty="0" smtClean="0"/>
            <a:t>, флора, фауна)</a:t>
          </a:r>
          <a:endParaRPr lang="ru-RU" dirty="0"/>
        </a:p>
      </dgm:t>
    </dgm:pt>
    <dgm:pt modelId="{744303D7-0467-46F4-BD65-DE41E3B2FBBE}" type="parTrans" cxnId="{EC659EDB-CDF3-4E8A-AC04-552045F50014}">
      <dgm:prSet/>
      <dgm:spPr/>
      <dgm:t>
        <a:bodyPr/>
        <a:lstStyle/>
        <a:p>
          <a:endParaRPr lang="ru-RU"/>
        </a:p>
      </dgm:t>
    </dgm:pt>
    <dgm:pt modelId="{D4B5A69C-F2E9-4BA2-AB2D-4177A28113C3}" type="sibTrans" cxnId="{EC659EDB-CDF3-4E8A-AC04-552045F50014}">
      <dgm:prSet/>
      <dgm:spPr/>
      <dgm:t>
        <a:bodyPr/>
        <a:lstStyle/>
        <a:p>
          <a:endParaRPr lang="ru-RU"/>
        </a:p>
      </dgm:t>
    </dgm:pt>
    <dgm:pt modelId="{A1543ECE-2690-44A4-8297-360D02D6772F}">
      <dgm:prSet/>
      <dgm:spPr/>
      <dgm:t>
        <a:bodyPr/>
        <a:lstStyle/>
        <a:p>
          <a:r>
            <a:rPr lang="uk-UA" dirty="0" err="1" smtClean="0"/>
            <a:t>-ті</a:t>
          </a:r>
          <a:r>
            <a:rPr lang="uk-UA" dirty="0" smtClean="0"/>
            <a:t>, що створюються суспільством( засоби виробництва)</a:t>
          </a:r>
          <a:endParaRPr lang="ru-RU" dirty="0"/>
        </a:p>
      </dgm:t>
    </dgm:pt>
    <dgm:pt modelId="{E533F46B-6504-4ECC-9499-34DF4475D6FF}" type="parTrans" cxnId="{7301207A-B5DA-4591-A8A0-488708939B26}">
      <dgm:prSet/>
      <dgm:spPr/>
      <dgm:t>
        <a:bodyPr/>
        <a:lstStyle/>
        <a:p>
          <a:endParaRPr lang="ru-RU"/>
        </a:p>
      </dgm:t>
    </dgm:pt>
    <dgm:pt modelId="{78E04103-4740-478C-87A4-383FB0C26377}" type="sibTrans" cxnId="{7301207A-B5DA-4591-A8A0-488708939B26}">
      <dgm:prSet/>
      <dgm:spPr/>
      <dgm:t>
        <a:bodyPr/>
        <a:lstStyle/>
        <a:p>
          <a:endParaRPr lang="ru-RU"/>
        </a:p>
      </dgm:t>
    </dgm:pt>
    <dgm:pt modelId="{92B4701A-7FA6-4451-A52B-F9C139C406BC}" type="pres">
      <dgm:prSet presAssocID="{CAE95B1F-4088-4B85-8ECE-E967C6398BA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C72506E-E011-4221-83F4-3CDE36B363D2}" type="pres">
      <dgm:prSet presAssocID="{1AD020B3-F9F2-4470-B135-CDB3033D618D}" presName="vertOne" presStyleCnt="0"/>
      <dgm:spPr/>
    </dgm:pt>
    <dgm:pt modelId="{AA4C7EAE-320A-4D42-98AD-D9FCB49950A8}" type="pres">
      <dgm:prSet presAssocID="{1AD020B3-F9F2-4470-B135-CDB3033D618D}" presName="txOne" presStyleLbl="node0" presStyleIdx="0" presStyleCnt="1">
        <dgm:presLayoutVars>
          <dgm:chPref val="3"/>
        </dgm:presLayoutVars>
      </dgm:prSet>
      <dgm:spPr/>
    </dgm:pt>
    <dgm:pt modelId="{870371A1-6989-49FF-82D4-A4CC3518EB5D}" type="pres">
      <dgm:prSet presAssocID="{1AD020B3-F9F2-4470-B135-CDB3033D618D}" presName="parTransOne" presStyleCnt="0"/>
      <dgm:spPr/>
    </dgm:pt>
    <dgm:pt modelId="{8928AC1A-29B5-485F-A9F5-6A1AC602C282}" type="pres">
      <dgm:prSet presAssocID="{1AD020B3-F9F2-4470-B135-CDB3033D618D}" presName="horzOne" presStyleCnt="0"/>
      <dgm:spPr/>
    </dgm:pt>
    <dgm:pt modelId="{0F38B721-3B18-47F3-8445-FCE46EB5F8D7}" type="pres">
      <dgm:prSet presAssocID="{0CD17BA3-6D66-4D01-AC82-73B485D98925}" presName="vertTwo" presStyleCnt="0"/>
      <dgm:spPr/>
    </dgm:pt>
    <dgm:pt modelId="{5062232E-4B2F-4046-9579-E2FF4FE35E08}" type="pres">
      <dgm:prSet presAssocID="{0CD17BA3-6D66-4D01-AC82-73B485D98925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B6C2278-F6BB-4B06-9A21-E4552606F7A4}" type="pres">
      <dgm:prSet presAssocID="{0CD17BA3-6D66-4D01-AC82-73B485D98925}" presName="parTransTwo" presStyleCnt="0"/>
      <dgm:spPr/>
    </dgm:pt>
    <dgm:pt modelId="{FD360081-B57C-4D94-92EB-1A478E2626A2}" type="pres">
      <dgm:prSet presAssocID="{0CD17BA3-6D66-4D01-AC82-73B485D98925}" presName="horzTwo" presStyleCnt="0"/>
      <dgm:spPr/>
    </dgm:pt>
    <dgm:pt modelId="{5673B38B-EC9E-4A06-A00F-652850BDF23D}" type="pres">
      <dgm:prSet presAssocID="{9CA7A85A-409F-432F-8B0A-E376D3ECF8F4}" presName="vertThree" presStyleCnt="0"/>
      <dgm:spPr/>
    </dgm:pt>
    <dgm:pt modelId="{8C85459B-0C56-4292-9BC1-0237F2553670}" type="pres">
      <dgm:prSet presAssocID="{9CA7A85A-409F-432F-8B0A-E376D3ECF8F4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B4E77F-08CE-4631-BFAB-4AD99A8C6BF3}" type="pres">
      <dgm:prSet presAssocID="{9CA7A85A-409F-432F-8B0A-E376D3ECF8F4}" presName="parTransThree" presStyleCnt="0"/>
      <dgm:spPr/>
    </dgm:pt>
    <dgm:pt modelId="{3FCAF215-8A45-4C75-A974-BF66F072B959}" type="pres">
      <dgm:prSet presAssocID="{9CA7A85A-409F-432F-8B0A-E376D3ECF8F4}" presName="horzThree" presStyleCnt="0"/>
      <dgm:spPr/>
    </dgm:pt>
    <dgm:pt modelId="{69E03A49-49F0-4FB4-9A08-0953C9C99053}" type="pres">
      <dgm:prSet presAssocID="{A1543ECE-2690-44A4-8297-360D02D6772F}" presName="vertFour" presStyleCnt="0">
        <dgm:presLayoutVars>
          <dgm:chPref val="3"/>
        </dgm:presLayoutVars>
      </dgm:prSet>
      <dgm:spPr/>
    </dgm:pt>
    <dgm:pt modelId="{BBB14D21-C949-4C38-A339-E03BA1477C0D}" type="pres">
      <dgm:prSet presAssocID="{A1543ECE-2690-44A4-8297-360D02D6772F}" presName="txFour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A490752-E463-4CFD-B9EB-7A45514C1135}" type="pres">
      <dgm:prSet presAssocID="{A1543ECE-2690-44A4-8297-360D02D6772F}" presName="horzFour" presStyleCnt="0"/>
      <dgm:spPr/>
    </dgm:pt>
    <dgm:pt modelId="{4CD9BAF6-7B5F-4E3A-BFEA-907D72E3C282}" type="pres">
      <dgm:prSet presAssocID="{2FAC47BD-4BA0-49C7-B880-1988DB7EB533}" presName="sibSpaceTwo" presStyleCnt="0"/>
      <dgm:spPr/>
    </dgm:pt>
    <dgm:pt modelId="{1E0F51E8-0276-419E-BEFE-38F9B1279AD6}" type="pres">
      <dgm:prSet presAssocID="{E2F7EB67-15E5-4853-A35A-809D1ECEE46D}" presName="vertTwo" presStyleCnt="0"/>
      <dgm:spPr/>
    </dgm:pt>
    <dgm:pt modelId="{57207D3B-6404-46BD-BC46-95DD08046CB6}" type="pres">
      <dgm:prSet presAssocID="{E2F7EB67-15E5-4853-A35A-809D1ECEE46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61ADEA-CF99-46FC-B6D4-F37BBEBDBE38}" type="pres">
      <dgm:prSet presAssocID="{E2F7EB67-15E5-4853-A35A-809D1ECEE46D}" presName="parTransTwo" presStyleCnt="0"/>
      <dgm:spPr/>
    </dgm:pt>
    <dgm:pt modelId="{1F145D0A-FEB5-4AF2-875F-5FF78881E539}" type="pres">
      <dgm:prSet presAssocID="{E2F7EB67-15E5-4853-A35A-809D1ECEE46D}" presName="horzTwo" presStyleCnt="0"/>
      <dgm:spPr/>
    </dgm:pt>
    <dgm:pt modelId="{79D9E538-D7F6-4735-8216-5A1329624EA1}" type="pres">
      <dgm:prSet presAssocID="{52D40CA9-08EF-4AD6-B55A-A07EE2951A3A}" presName="vertThree" presStyleCnt="0"/>
      <dgm:spPr/>
    </dgm:pt>
    <dgm:pt modelId="{48F326A8-EDBB-41EA-86C1-AC9E6357E526}" type="pres">
      <dgm:prSet presAssocID="{52D40CA9-08EF-4AD6-B55A-A07EE2951A3A}" presName="txThree" presStyleLbl="node3" presStyleIdx="1" presStyleCnt="2">
        <dgm:presLayoutVars>
          <dgm:chPref val="3"/>
        </dgm:presLayoutVars>
      </dgm:prSet>
      <dgm:spPr/>
    </dgm:pt>
    <dgm:pt modelId="{C15A9929-DF58-411B-AAF3-9690D4781CAD}" type="pres">
      <dgm:prSet presAssocID="{52D40CA9-08EF-4AD6-B55A-A07EE2951A3A}" presName="horzThree" presStyleCnt="0"/>
      <dgm:spPr/>
    </dgm:pt>
  </dgm:ptLst>
  <dgm:cxnLst>
    <dgm:cxn modelId="{30E6AF80-406C-416C-AF6D-64EDB60FF119}" type="presOf" srcId="{1AD020B3-F9F2-4470-B135-CDB3033D618D}" destId="{AA4C7EAE-320A-4D42-98AD-D9FCB49950A8}" srcOrd="0" destOrd="0" presId="urn:microsoft.com/office/officeart/2005/8/layout/hierarchy4"/>
    <dgm:cxn modelId="{7301207A-B5DA-4591-A8A0-488708939B26}" srcId="{9CA7A85A-409F-432F-8B0A-E376D3ECF8F4}" destId="{A1543ECE-2690-44A4-8297-360D02D6772F}" srcOrd="0" destOrd="0" parTransId="{E533F46B-6504-4ECC-9499-34DF4475D6FF}" sibTransId="{78E04103-4740-478C-87A4-383FB0C26377}"/>
    <dgm:cxn modelId="{A33065B2-7FD1-4521-9A38-4BC4362D559B}" type="presOf" srcId="{CAE95B1F-4088-4B85-8ECE-E967C6398BAA}" destId="{92B4701A-7FA6-4451-A52B-F9C139C406BC}" srcOrd="0" destOrd="0" presId="urn:microsoft.com/office/officeart/2005/8/layout/hierarchy4"/>
    <dgm:cxn modelId="{643338D2-8F74-424D-AC3B-A90DB9CE33D4}" srcId="{CAE95B1F-4088-4B85-8ECE-E967C6398BAA}" destId="{1AD020B3-F9F2-4470-B135-CDB3033D618D}" srcOrd="0" destOrd="0" parTransId="{8434672C-8867-4C22-BD47-23A13C5ECCA0}" sibTransId="{618A5A82-AFF8-42BD-8DD1-9A979EA3A665}"/>
    <dgm:cxn modelId="{771A7D73-0D9B-42EB-AF0F-C885245B9509}" type="presOf" srcId="{E2F7EB67-15E5-4853-A35A-809D1ECEE46D}" destId="{57207D3B-6404-46BD-BC46-95DD08046CB6}" srcOrd="0" destOrd="0" presId="urn:microsoft.com/office/officeart/2005/8/layout/hierarchy4"/>
    <dgm:cxn modelId="{D513F372-DB0A-4616-8B22-373CDDB1AC9C}" type="presOf" srcId="{52D40CA9-08EF-4AD6-B55A-A07EE2951A3A}" destId="{48F326A8-EDBB-41EA-86C1-AC9E6357E526}" srcOrd="0" destOrd="0" presId="urn:microsoft.com/office/officeart/2005/8/layout/hierarchy4"/>
    <dgm:cxn modelId="{291F49C3-E2A2-4226-8B95-AC59A0B6295D}" srcId="{1AD020B3-F9F2-4470-B135-CDB3033D618D}" destId="{E2F7EB67-15E5-4853-A35A-809D1ECEE46D}" srcOrd="1" destOrd="0" parTransId="{381486D2-CF2B-43CB-AA8F-036A757C5FC8}" sibTransId="{DFE22059-E444-4A3D-841F-F0857AC38C49}"/>
    <dgm:cxn modelId="{A1E67190-452F-4181-8310-E52ED54B4A28}" type="presOf" srcId="{9CA7A85A-409F-432F-8B0A-E376D3ECF8F4}" destId="{8C85459B-0C56-4292-9BC1-0237F2553670}" srcOrd="0" destOrd="0" presId="urn:microsoft.com/office/officeart/2005/8/layout/hierarchy4"/>
    <dgm:cxn modelId="{0F305D8D-6C00-4951-AA2B-28F1E8E8E44C}" srcId="{1AD020B3-F9F2-4470-B135-CDB3033D618D}" destId="{0CD17BA3-6D66-4D01-AC82-73B485D98925}" srcOrd="0" destOrd="0" parTransId="{54C103DD-83FD-45CF-9849-8A8F9896ECA1}" sibTransId="{2FAC47BD-4BA0-49C7-B880-1988DB7EB533}"/>
    <dgm:cxn modelId="{429E6DAA-5275-48A3-96E3-18E30B6A735F}" srcId="{E2F7EB67-15E5-4853-A35A-809D1ECEE46D}" destId="{52D40CA9-08EF-4AD6-B55A-A07EE2951A3A}" srcOrd="0" destOrd="0" parTransId="{513E847E-40FA-4E3B-BBF7-F02E1983AC6B}" sibTransId="{70663E05-55ED-4B26-9A41-F858E44117A0}"/>
    <dgm:cxn modelId="{BB6C4CFC-225B-41FA-B11B-90B2D0C1AAF1}" type="presOf" srcId="{0CD17BA3-6D66-4D01-AC82-73B485D98925}" destId="{5062232E-4B2F-4046-9579-E2FF4FE35E08}" srcOrd="0" destOrd="0" presId="urn:microsoft.com/office/officeart/2005/8/layout/hierarchy4"/>
    <dgm:cxn modelId="{AF8488F0-628F-4B48-8AD0-1CD41F713E73}" type="presOf" srcId="{A1543ECE-2690-44A4-8297-360D02D6772F}" destId="{BBB14D21-C949-4C38-A339-E03BA1477C0D}" srcOrd="0" destOrd="0" presId="urn:microsoft.com/office/officeart/2005/8/layout/hierarchy4"/>
    <dgm:cxn modelId="{EC659EDB-CDF3-4E8A-AC04-552045F50014}" srcId="{0CD17BA3-6D66-4D01-AC82-73B485D98925}" destId="{9CA7A85A-409F-432F-8B0A-E376D3ECF8F4}" srcOrd="0" destOrd="0" parTransId="{744303D7-0467-46F4-BD65-DE41E3B2FBBE}" sibTransId="{D4B5A69C-F2E9-4BA2-AB2D-4177A28113C3}"/>
    <dgm:cxn modelId="{3C20F92F-E0D7-4453-8EDD-C3343FE2DB66}" type="presParOf" srcId="{92B4701A-7FA6-4451-A52B-F9C139C406BC}" destId="{5C72506E-E011-4221-83F4-3CDE36B363D2}" srcOrd="0" destOrd="0" presId="urn:microsoft.com/office/officeart/2005/8/layout/hierarchy4"/>
    <dgm:cxn modelId="{C8B96DB3-22B2-4581-9446-4FBC5DCFE586}" type="presParOf" srcId="{5C72506E-E011-4221-83F4-3CDE36B363D2}" destId="{AA4C7EAE-320A-4D42-98AD-D9FCB49950A8}" srcOrd="0" destOrd="0" presId="urn:microsoft.com/office/officeart/2005/8/layout/hierarchy4"/>
    <dgm:cxn modelId="{BCA63D1B-B6BA-40C1-A11D-D57F40078D40}" type="presParOf" srcId="{5C72506E-E011-4221-83F4-3CDE36B363D2}" destId="{870371A1-6989-49FF-82D4-A4CC3518EB5D}" srcOrd="1" destOrd="0" presId="urn:microsoft.com/office/officeart/2005/8/layout/hierarchy4"/>
    <dgm:cxn modelId="{E79E0166-BFB0-45B0-8990-5241551FCD8C}" type="presParOf" srcId="{5C72506E-E011-4221-83F4-3CDE36B363D2}" destId="{8928AC1A-29B5-485F-A9F5-6A1AC602C282}" srcOrd="2" destOrd="0" presId="urn:microsoft.com/office/officeart/2005/8/layout/hierarchy4"/>
    <dgm:cxn modelId="{498DC548-15A0-43BA-90D0-BB533950A735}" type="presParOf" srcId="{8928AC1A-29B5-485F-A9F5-6A1AC602C282}" destId="{0F38B721-3B18-47F3-8445-FCE46EB5F8D7}" srcOrd="0" destOrd="0" presId="urn:microsoft.com/office/officeart/2005/8/layout/hierarchy4"/>
    <dgm:cxn modelId="{0BFB81FF-E709-45E7-B708-82FC81035C20}" type="presParOf" srcId="{0F38B721-3B18-47F3-8445-FCE46EB5F8D7}" destId="{5062232E-4B2F-4046-9579-E2FF4FE35E08}" srcOrd="0" destOrd="0" presId="urn:microsoft.com/office/officeart/2005/8/layout/hierarchy4"/>
    <dgm:cxn modelId="{873FEE6C-D72A-4C9F-BC89-F29B73C1740E}" type="presParOf" srcId="{0F38B721-3B18-47F3-8445-FCE46EB5F8D7}" destId="{1B6C2278-F6BB-4B06-9A21-E4552606F7A4}" srcOrd="1" destOrd="0" presId="urn:microsoft.com/office/officeart/2005/8/layout/hierarchy4"/>
    <dgm:cxn modelId="{348CF0BA-9810-4DC3-8E3E-D7457CB47D1F}" type="presParOf" srcId="{0F38B721-3B18-47F3-8445-FCE46EB5F8D7}" destId="{FD360081-B57C-4D94-92EB-1A478E2626A2}" srcOrd="2" destOrd="0" presId="urn:microsoft.com/office/officeart/2005/8/layout/hierarchy4"/>
    <dgm:cxn modelId="{42453FC8-AAEE-499B-9275-4B5120FC9EC7}" type="presParOf" srcId="{FD360081-B57C-4D94-92EB-1A478E2626A2}" destId="{5673B38B-EC9E-4A06-A00F-652850BDF23D}" srcOrd="0" destOrd="0" presId="urn:microsoft.com/office/officeart/2005/8/layout/hierarchy4"/>
    <dgm:cxn modelId="{E6F8FCD3-3AFE-47CC-93AC-1AED4287C1BB}" type="presParOf" srcId="{5673B38B-EC9E-4A06-A00F-652850BDF23D}" destId="{8C85459B-0C56-4292-9BC1-0237F2553670}" srcOrd="0" destOrd="0" presId="urn:microsoft.com/office/officeart/2005/8/layout/hierarchy4"/>
    <dgm:cxn modelId="{AB66D2D2-6FDA-4979-88EB-52C56795F3B7}" type="presParOf" srcId="{5673B38B-EC9E-4A06-A00F-652850BDF23D}" destId="{91B4E77F-08CE-4631-BFAB-4AD99A8C6BF3}" srcOrd="1" destOrd="0" presId="urn:microsoft.com/office/officeart/2005/8/layout/hierarchy4"/>
    <dgm:cxn modelId="{5A9F7984-B897-4FAC-99BA-8112846DBD97}" type="presParOf" srcId="{5673B38B-EC9E-4A06-A00F-652850BDF23D}" destId="{3FCAF215-8A45-4C75-A974-BF66F072B959}" srcOrd="2" destOrd="0" presId="urn:microsoft.com/office/officeart/2005/8/layout/hierarchy4"/>
    <dgm:cxn modelId="{F7AD8859-F76F-4196-960D-30D0782688E9}" type="presParOf" srcId="{3FCAF215-8A45-4C75-A974-BF66F072B959}" destId="{69E03A49-49F0-4FB4-9A08-0953C9C99053}" srcOrd="0" destOrd="0" presId="urn:microsoft.com/office/officeart/2005/8/layout/hierarchy4"/>
    <dgm:cxn modelId="{CF8B8745-765F-469D-9D1F-7FB6EBD04040}" type="presParOf" srcId="{69E03A49-49F0-4FB4-9A08-0953C9C99053}" destId="{BBB14D21-C949-4C38-A339-E03BA1477C0D}" srcOrd="0" destOrd="0" presId="urn:microsoft.com/office/officeart/2005/8/layout/hierarchy4"/>
    <dgm:cxn modelId="{50403988-43AF-4632-A958-A1175BC0C22B}" type="presParOf" srcId="{69E03A49-49F0-4FB4-9A08-0953C9C99053}" destId="{8A490752-E463-4CFD-B9EB-7A45514C1135}" srcOrd="1" destOrd="0" presId="urn:microsoft.com/office/officeart/2005/8/layout/hierarchy4"/>
    <dgm:cxn modelId="{73225045-1C2A-48F4-8DDA-FB798EC2DD11}" type="presParOf" srcId="{8928AC1A-29B5-485F-A9F5-6A1AC602C282}" destId="{4CD9BAF6-7B5F-4E3A-BFEA-907D72E3C282}" srcOrd="1" destOrd="0" presId="urn:microsoft.com/office/officeart/2005/8/layout/hierarchy4"/>
    <dgm:cxn modelId="{8101D504-7147-4F0C-BFA3-D16F134C2367}" type="presParOf" srcId="{8928AC1A-29B5-485F-A9F5-6A1AC602C282}" destId="{1E0F51E8-0276-419E-BEFE-38F9B1279AD6}" srcOrd="2" destOrd="0" presId="urn:microsoft.com/office/officeart/2005/8/layout/hierarchy4"/>
    <dgm:cxn modelId="{6033FCE1-AF24-4AD5-B5AC-2A743E6779B3}" type="presParOf" srcId="{1E0F51E8-0276-419E-BEFE-38F9B1279AD6}" destId="{57207D3B-6404-46BD-BC46-95DD08046CB6}" srcOrd="0" destOrd="0" presId="urn:microsoft.com/office/officeart/2005/8/layout/hierarchy4"/>
    <dgm:cxn modelId="{9D610A9A-C4B3-4628-A292-0A900D823613}" type="presParOf" srcId="{1E0F51E8-0276-419E-BEFE-38F9B1279AD6}" destId="{7C61ADEA-CF99-46FC-B6D4-F37BBEBDBE38}" srcOrd="1" destOrd="0" presId="urn:microsoft.com/office/officeart/2005/8/layout/hierarchy4"/>
    <dgm:cxn modelId="{BD2E958D-D069-4DBE-BDCA-58EA3B319F02}" type="presParOf" srcId="{1E0F51E8-0276-419E-BEFE-38F9B1279AD6}" destId="{1F145D0A-FEB5-4AF2-875F-5FF78881E539}" srcOrd="2" destOrd="0" presId="urn:microsoft.com/office/officeart/2005/8/layout/hierarchy4"/>
    <dgm:cxn modelId="{69067279-387F-4112-AFA0-CF2DE47BE321}" type="presParOf" srcId="{1F145D0A-FEB5-4AF2-875F-5FF78881E539}" destId="{79D9E538-D7F6-4735-8216-5A1329624EA1}" srcOrd="0" destOrd="0" presId="urn:microsoft.com/office/officeart/2005/8/layout/hierarchy4"/>
    <dgm:cxn modelId="{AE09F574-AD09-4754-B145-BAD71A04758C}" type="presParOf" srcId="{79D9E538-D7F6-4735-8216-5A1329624EA1}" destId="{48F326A8-EDBB-41EA-86C1-AC9E6357E526}" srcOrd="0" destOrd="0" presId="urn:microsoft.com/office/officeart/2005/8/layout/hierarchy4"/>
    <dgm:cxn modelId="{ADB30C4D-8D0D-4772-9D17-098F1C67B988}" type="presParOf" srcId="{79D9E538-D7F6-4735-8216-5A1329624EA1}" destId="{C15A9929-DF58-411B-AAF3-9690D4781CA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1BD472-5226-4CDC-952C-153490D7EF8D}">
      <dsp:nvSpPr>
        <dsp:cNvPr id="0" name=""/>
        <dsp:cNvSpPr/>
      </dsp:nvSpPr>
      <dsp:spPr>
        <a:xfrm>
          <a:off x="3393305" y="2747685"/>
          <a:ext cx="2657657" cy="307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48"/>
              </a:lnTo>
              <a:lnTo>
                <a:pt x="2657657" y="153748"/>
              </a:lnTo>
              <a:lnTo>
                <a:pt x="2657657" y="307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C0B0A-3D55-4FDE-BF45-0BC831AF3FF6}">
      <dsp:nvSpPr>
        <dsp:cNvPr id="0" name=""/>
        <dsp:cNvSpPr/>
      </dsp:nvSpPr>
      <dsp:spPr>
        <a:xfrm>
          <a:off x="3393305" y="2747685"/>
          <a:ext cx="885885" cy="307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748"/>
              </a:lnTo>
              <a:lnTo>
                <a:pt x="885885" y="153748"/>
              </a:lnTo>
              <a:lnTo>
                <a:pt x="885885" y="307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B5694-34C0-4297-9A09-01A4EC04E47C}">
      <dsp:nvSpPr>
        <dsp:cNvPr id="0" name=""/>
        <dsp:cNvSpPr/>
      </dsp:nvSpPr>
      <dsp:spPr>
        <a:xfrm>
          <a:off x="2507419" y="2747685"/>
          <a:ext cx="885885" cy="307497"/>
        </a:xfrm>
        <a:custGeom>
          <a:avLst/>
          <a:gdLst/>
          <a:ahLst/>
          <a:cxnLst/>
          <a:rect l="0" t="0" r="0" b="0"/>
          <a:pathLst>
            <a:path>
              <a:moveTo>
                <a:pt x="885885" y="0"/>
              </a:moveTo>
              <a:lnTo>
                <a:pt x="885885" y="153748"/>
              </a:lnTo>
              <a:lnTo>
                <a:pt x="0" y="153748"/>
              </a:lnTo>
              <a:lnTo>
                <a:pt x="0" y="307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1F9B8-7BBF-44CB-A4FD-1F81F06621C3}">
      <dsp:nvSpPr>
        <dsp:cNvPr id="0" name=""/>
        <dsp:cNvSpPr/>
      </dsp:nvSpPr>
      <dsp:spPr>
        <a:xfrm>
          <a:off x="735647" y="2747685"/>
          <a:ext cx="2657657" cy="307497"/>
        </a:xfrm>
        <a:custGeom>
          <a:avLst/>
          <a:gdLst/>
          <a:ahLst/>
          <a:cxnLst/>
          <a:rect l="0" t="0" r="0" b="0"/>
          <a:pathLst>
            <a:path>
              <a:moveTo>
                <a:pt x="2657657" y="0"/>
              </a:moveTo>
              <a:lnTo>
                <a:pt x="2657657" y="153748"/>
              </a:lnTo>
              <a:lnTo>
                <a:pt x="0" y="153748"/>
              </a:lnTo>
              <a:lnTo>
                <a:pt x="0" y="3074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9947AC-568C-4B23-920D-56179B902F25}">
      <dsp:nvSpPr>
        <dsp:cNvPr id="0" name=""/>
        <dsp:cNvSpPr/>
      </dsp:nvSpPr>
      <dsp:spPr>
        <a:xfrm>
          <a:off x="2071702" y="500068"/>
          <a:ext cx="2643205" cy="2247616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Фактори виробництва</a:t>
          </a:r>
          <a:endParaRPr lang="ru-RU" sz="3500" kern="1200" dirty="0"/>
        </a:p>
      </dsp:txBody>
      <dsp:txXfrm>
        <a:off x="2071702" y="500068"/>
        <a:ext cx="2643205" cy="2247616"/>
      </dsp:txXfrm>
    </dsp:sp>
    <dsp:sp modelId="{D48C64E0-84DD-4782-B612-211C7326F208}">
      <dsp:nvSpPr>
        <dsp:cNvPr id="0" name=""/>
        <dsp:cNvSpPr/>
      </dsp:nvSpPr>
      <dsp:spPr>
        <a:xfrm>
          <a:off x="3510" y="3055183"/>
          <a:ext cx="1464274" cy="1271692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Капітал</a:t>
          </a:r>
          <a:endParaRPr lang="ru-RU" sz="3500" kern="1200" dirty="0"/>
        </a:p>
      </dsp:txBody>
      <dsp:txXfrm>
        <a:off x="3510" y="3055183"/>
        <a:ext cx="1464274" cy="1271692"/>
      </dsp:txXfrm>
    </dsp:sp>
    <dsp:sp modelId="{E7649F7A-4B13-4C67-B5A3-6B05BB990A54}">
      <dsp:nvSpPr>
        <dsp:cNvPr id="0" name=""/>
        <dsp:cNvSpPr/>
      </dsp:nvSpPr>
      <dsp:spPr>
        <a:xfrm>
          <a:off x="1775282" y="3055183"/>
          <a:ext cx="1464274" cy="1191604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Земля</a:t>
          </a:r>
          <a:endParaRPr lang="ru-RU" sz="3500" kern="1200" dirty="0"/>
        </a:p>
      </dsp:txBody>
      <dsp:txXfrm>
        <a:off x="1775282" y="3055183"/>
        <a:ext cx="1464274" cy="1191604"/>
      </dsp:txXfrm>
    </dsp:sp>
    <dsp:sp modelId="{C3922EB1-EC6F-4BCC-A232-7A78B073178C}">
      <dsp:nvSpPr>
        <dsp:cNvPr id="0" name=""/>
        <dsp:cNvSpPr/>
      </dsp:nvSpPr>
      <dsp:spPr>
        <a:xfrm>
          <a:off x="3547053" y="3055183"/>
          <a:ext cx="1464274" cy="1731159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Знання</a:t>
          </a:r>
          <a:endParaRPr lang="ru-RU" sz="3500" kern="1200" dirty="0"/>
        </a:p>
      </dsp:txBody>
      <dsp:txXfrm>
        <a:off x="3547053" y="3055183"/>
        <a:ext cx="1464274" cy="1731159"/>
      </dsp:txXfrm>
    </dsp:sp>
    <dsp:sp modelId="{DF49DD8F-D112-4BD6-B47F-863AA466F00B}">
      <dsp:nvSpPr>
        <dsp:cNvPr id="0" name=""/>
        <dsp:cNvSpPr/>
      </dsp:nvSpPr>
      <dsp:spPr>
        <a:xfrm>
          <a:off x="5318825" y="3055183"/>
          <a:ext cx="1464274" cy="1052490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Праця</a:t>
          </a:r>
          <a:endParaRPr lang="ru-RU" sz="3500" kern="1200" dirty="0"/>
        </a:p>
      </dsp:txBody>
      <dsp:txXfrm>
        <a:off x="5318825" y="3055183"/>
        <a:ext cx="1464274" cy="105249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4C7EAE-320A-4D42-98AD-D9FCB49950A8}">
      <dsp:nvSpPr>
        <dsp:cNvPr id="0" name=""/>
        <dsp:cNvSpPr/>
      </dsp:nvSpPr>
      <dsp:spPr>
        <a:xfrm>
          <a:off x="2241" y="2168"/>
          <a:ext cx="606774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dirty="0" smtClean="0"/>
            <a:t>Виробничі ресурси</a:t>
          </a:r>
          <a:endParaRPr lang="ru-RU" sz="4300" kern="1200" dirty="0"/>
        </a:p>
      </dsp:txBody>
      <dsp:txXfrm>
        <a:off x="2241" y="2168"/>
        <a:ext cx="6067746" cy="1000475"/>
      </dsp:txXfrm>
    </dsp:sp>
    <dsp:sp modelId="{5062232E-4B2F-4046-9579-E2FF4FE35E08}">
      <dsp:nvSpPr>
        <dsp:cNvPr id="0" name=""/>
        <dsp:cNvSpPr/>
      </dsp:nvSpPr>
      <dsp:spPr>
        <a:xfrm>
          <a:off x="2241" y="1082756"/>
          <a:ext cx="291158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smtClean="0"/>
            <a:t>Відтворювані</a:t>
          </a:r>
          <a:endParaRPr lang="ru-RU" sz="2900" kern="1200" dirty="0"/>
        </a:p>
      </dsp:txBody>
      <dsp:txXfrm>
        <a:off x="2241" y="1082756"/>
        <a:ext cx="2911586" cy="1000475"/>
      </dsp:txXfrm>
    </dsp:sp>
    <dsp:sp modelId="{8C85459B-0C56-4292-9BC1-0237F2553670}">
      <dsp:nvSpPr>
        <dsp:cNvPr id="0" name=""/>
        <dsp:cNvSpPr/>
      </dsp:nvSpPr>
      <dsp:spPr>
        <a:xfrm>
          <a:off x="2241" y="2163345"/>
          <a:ext cx="291158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err="1" smtClean="0"/>
            <a:t>-ті</a:t>
          </a:r>
          <a:r>
            <a:rPr lang="uk-UA" sz="1900" kern="1200" dirty="0" smtClean="0"/>
            <a:t>, що створюються природою(</a:t>
          </a:r>
          <a:r>
            <a:rPr lang="uk-UA" sz="1900" kern="1200" dirty="0" err="1" smtClean="0"/>
            <a:t>грунт</a:t>
          </a:r>
          <a:r>
            <a:rPr lang="uk-UA" sz="1900" kern="1200" dirty="0" smtClean="0"/>
            <a:t>, флора, фауна)</a:t>
          </a:r>
          <a:endParaRPr lang="ru-RU" sz="1900" kern="1200" dirty="0"/>
        </a:p>
      </dsp:txBody>
      <dsp:txXfrm>
        <a:off x="2241" y="2163345"/>
        <a:ext cx="2911586" cy="1000475"/>
      </dsp:txXfrm>
    </dsp:sp>
    <dsp:sp modelId="{BBB14D21-C949-4C38-A339-E03BA1477C0D}">
      <dsp:nvSpPr>
        <dsp:cNvPr id="0" name=""/>
        <dsp:cNvSpPr/>
      </dsp:nvSpPr>
      <dsp:spPr>
        <a:xfrm>
          <a:off x="2241" y="3243934"/>
          <a:ext cx="291158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err="1" smtClean="0"/>
            <a:t>-ті</a:t>
          </a:r>
          <a:r>
            <a:rPr lang="uk-UA" sz="1900" kern="1200" dirty="0" smtClean="0"/>
            <a:t>, що створюються суспільством( засоби виробництва)</a:t>
          </a:r>
          <a:endParaRPr lang="ru-RU" sz="1900" kern="1200" dirty="0"/>
        </a:p>
      </dsp:txBody>
      <dsp:txXfrm>
        <a:off x="2241" y="3243934"/>
        <a:ext cx="2911586" cy="1000475"/>
      </dsp:txXfrm>
    </dsp:sp>
    <dsp:sp modelId="{57207D3B-6404-46BD-BC46-95DD08046CB6}">
      <dsp:nvSpPr>
        <dsp:cNvPr id="0" name=""/>
        <dsp:cNvSpPr/>
      </dsp:nvSpPr>
      <dsp:spPr>
        <a:xfrm>
          <a:off x="3158401" y="1082756"/>
          <a:ext cx="291158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900" kern="1200" dirty="0" err="1" smtClean="0"/>
            <a:t>Невідтворювані</a:t>
          </a:r>
          <a:endParaRPr lang="ru-RU" sz="2900" kern="1200" dirty="0"/>
        </a:p>
      </dsp:txBody>
      <dsp:txXfrm>
        <a:off x="3158401" y="1082756"/>
        <a:ext cx="2911586" cy="1000475"/>
      </dsp:txXfrm>
    </dsp:sp>
    <dsp:sp modelId="{48F326A8-EDBB-41EA-86C1-AC9E6357E526}">
      <dsp:nvSpPr>
        <dsp:cNvPr id="0" name=""/>
        <dsp:cNvSpPr/>
      </dsp:nvSpPr>
      <dsp:spPr>
        <a:xfrm>
          <a:off x="3158401" y="2163345"/>
          <a:ext cx="2911586" cy="100047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err="1" smtClean="0"/>
            <a:t>-Корисні</a:t>
          </a:r>
          <a:r>
            <a:rPr lang="uk-UA" sz="1900" kern="1200" dirty="0" smtClean="0"/>
            <a:t> копалини</a:t>
          </a:r>
          <a:endParaRPr lang="ru-RU" sz="1900" kern="1200" dirty="0"/>
        </a:p>
      </dsp:txBody>
      <dsp:txXfrm>
        <a:off x="3158401" y="2163345"/>
        <a:ext cx="2911586" cy="10004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7B40B-0B6F-43D4-B854-5D18412109EA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9E4DA-F6B8-4908-B00D-F7FDAFB20E9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err="1" smtClean="0"/>
              <a:t>“Виробництво”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4429132"/>
            <a:ext cx="6400800" cy="1752600"/>
          </a:xfrm>
        </p:spPr>
        <p:txBody>
          <a:bodyPr/>
          <a:lstStyle/>
          <a:p>
            <a:pPr algn="r"/>
            <a:r>
              <a:rPr lang="uk-UA" dirty="0" smtClean="0"/>
              <a:t>Виконала учениця 11-А класу</a:t>
            </a:r>
          </a:p>
          <a:p>
            <a:pPr algn="r"/>
            <a:r>
              <a:rPr lang="uk-UA" dirty="0" smtClean="0"/>
              <a:t>Кузьменко Надія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Поняття виробництва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vi-VN" b="1" dirty="0">
                <a:latin typeface="Calibri" pitchFamily="34" charset="0"/>
                <a:cs typeface="Calibri" pitchFamily="34" charset="0"/>
              </a:rPr>
              <a:t>Виробни́цтво </a:t>
            </a:r>
            <a:r>
              <a:rPr lang="vi-VN" dirty="0">
                <a:latin typeface="Calibri" pitchFamily="34" charset="0"/>
                <a:cs typeface="Calibri" pitchFamily="34" charset="0"/>
              </a:rPr>
              <a:t>— процес створення 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матеріальних</a:t>
            </a:r>
            <a:r>
              <a:rPr lang="uk-UA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і </a:t>
            </a:r>
            <a:r>
              <a:rPr lang="vi-VN" dirty="0">
                <a:latin typeface="Calibri" pitchFamily="34" charset="0"/>
                <a:cs typeface="Calibri" pitchFamily="34" charset="0"/>
              </a:rPr>
              <a:t>суспільних благ, необхідних для існування і розвитку. Створюючи певні блага люди вступають у зв'язки і взаємодію – виробничі відносини. Тому виробництво є завжди суспільним.</a:t>
            </a:r>
          </a:p>
          <a:p>
            <a:r>
              <a:rPr lang="vi-VN" dirty="0">
                <a:latin typeface="Calibri" pitchFamily="34" charset="0"/>
                <a:cs typeface="Calibri" pitchFamily="34" charset="0"/>
              </a:rPr>
              <a:t>Процес виробництва за своєю структурою складається з 4-х фаз:</a:t>
            </a:r>
          </a:p>
          <a:p>
            <a:endParaRPr lang="ru-RU" dirty="0"/>
          </a:p>
        </p:txBody>
      </p:sp>
      <p:pic>
        <p:nvPicPr>
          <p:cNvPr id="7" name="Содержимое 6" descr="image00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43050"/>
            <a:ext cx="4572000" cy="2643206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428604"/>
            <a:ext cx="4138642" cy="569755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	Існує також поділ виробництва на первинне, вторинне, третинне і четвертинне, що свідчить про похідність видів виробничої діяльності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00042"/>
            <a:ext cx="4038600" cy="5626121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pPr>
              <a:buNone/>
            </a:pPr>
            <a:r>
              <a:rPr lang="uk-UA" sz="1600" b="1" dirty="0" smtClean="0"/>
              <a:t>Первинне</a:t>
            </a:r>
            <a:r>
              <a:rPr lang="uk-UA" sz="1600" dirty="0" smtClean="0"/>
              <a:t>			</a:t>
            </a:r>
            <a:r>
              <a:rPr lang="uk-UA" sz="1600" b="1" dirty="0" smtClean="0"/>
              <a:t>четвертинне</a:t>
            </a:r>
          </a:p>
          <a:p>
            <a:pPr>
              <a:buNone/>
            </a:pPr>
            <a:r>
              <a:rPr lang="uk-UA" sz="1600" dirty="0" err="1" smtClean="0"/>
              <a:t>-сільське</a:t>
            </a:r>
            <a:r>
              <a:rPr lang="uk-UA" sz="1600" dirty="0" smtClean="0"/>
              <a:t>                                             </a:t>
            </a:r>
            <a:r>
              <a:rPr lang="uk-UA" sz="1600" dirty="0" err="1" smtClean="0"/>
              <a:t>-інф-ція</a:t>
            </a:r>
            <a:r>
              <a:rPr lang="uk-UA" sz="1600" dirty="0" smtClean="0"/>
              <a:t> </a:t>
            </a: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г</a:t>
            </a:r>
            <a:r>
              <a:rPr lang="uk-UA" sz="1600" dirty="0" smtClean="0"/>
              <a:t>осподарство</a:t>
            </a:r>
            <a:r>
              <a:rPr lang="uk-UA" sz="1600" dirty="0" smtClean="0"/>
              <a:t>                                        та                    			     знання 		                                      </a:t>
            </a:r>
            <a:r>
              <a:rPr lang="uk-UA" sz="1600" b="1" dirty="0" smtClean="0"/>
              <a:t>третинне</a:t>
            </a:r>
            <a:endParaRPr lang="ru-RU" sz="1600" b="1" dirty="0" smtClean="0"/>
          </a:p>
          <a:p>
            <a:pPr>
              <a:buNone/>
            </a:pPr>
            <a:r>
              <a:rPr lang="uk-UA" sz="1600" dirty="0" err="1" smtClean="0"/>
              <a:t>-Лісництво</a:t>
            </a:r>
            <a:r>
              <a:rPr lang="uk-UA" sz="1600" dirty="0" smtClean="0"/>
              <a:t>          </a:t>
            </a:r>
            <a:r>
              <a:rPr lang="uk-UA" sz="1600" b="1" dirty="0" smtClean="0"/>
              <a:t>вторинне	</a:t>
            </a:r>
            <a:r>
              <a:rPr lang="uk-UA" sz="1600" dirty="0" err="1" smtClean="0"/>
              <a:t>-виробничі</a:t>
            </a:r>
            <a:r>
              <a:rPr lang="uk-UA" sz="1600" dirty="0" smtClean="0"/>
              <a:t> </a:t>
            </a: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та </a:t>
            </a:r>
            <a:r>
              <a:rPr lang="uk-UA" sz="1600" dirty="0" err="1" smtClean="0"/>
              <a:t>ін</a:t>
            </a:r>
            <a:r>
              <a:rPr lang="uk-UA" sz="1600" dirty="0" smtClean="0"/>
              <a:t>	         </a:t>
            </a:r>
            <a:r>
              <a:rPr lang="uk-UA" sz="1600" dirty="0" err="1" smtClean="0"/>
              <a:t>-обробна</a:t>
            </a:r>
            <a:r>
              <a:rPr lang="uk-UA" sz="1600" dirty="0" smtClean="0"/>
              <a:t>              </a:t>
            </a:r>
            <a:r>
              <a:rPr lang="uk-UA" sz="1600" dirty="0" err="1" smtClean="0"/>
              <a:t>-споживчі</a:t>
            </a:r>
            <a:endParaRPr lang="uk-UA" sz="1600" dirty="0" smtClean="0"/>
          </a:p>
          <a:p>
            <a:pPr>
              <a:buNone/>
            </a:pPr>
            <a:r>
              <a:rPr lang="uk-UA" sz="1600" dirty="0"/>
              <a:t>	</a:t>
            </a:r>
            <a:r>
              <a:rPr lang="uk-UA" sz="1600" dirty="0" smtClean="0"/>
              <a:t>	          </a:t>
            </a:r>
            <a:r>
              <a:rPr lang="uk-UA" sz="1600" dirty="0" err="1" smtClean="0"/>
              <a:t>промисл</a:t>
            </a:r>
            <a:r>
              <a:rPr lang="uk-UA" sz="1600" dirty="0" smtClean="0"/>
              <a:t>.	послуги	</a:t>
            </a:r>
            <a:endParaRPr lang="ru-RU" sz="1600" b="1" dirty="0"/>
          </a:p>
        </p:txBody>
      </p:sp>
      <p:sp>
        <p:nvSpPr>
          <p:cNvPr id="5" name="Овал 4"/>
          <p:cNvSpPr/>
          <p:nvPr/>
        </p:nvSpPr>
        <p:spPr>
          <a:xfrm>
            <a:off x="5429256" y="1214422"/>
            <a:ext cx="2500330" cy="157163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Виробництво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7500958" y="2857496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5000628" y="2857496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5715802" y="3571082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6200000" flipH="1">
            <a:off x="6322231" y="3607595"/>
            <a:ext cx="185738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age02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57554" y="714356"/>
            <a:ext cx="5429288" cy="5286412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57158" y="714356"/>
            <a:ext cx="2686040" cy="5786454"/>
          </a:xfrm>
        </p:spPr>
        <p:txBody>
          <a:bodyPr>
            <a:normAutofit/>
          </a:bodyPr>
          <a:lstStyle/>
          <a:p>
            <a:r>
              <a:rPr lang="vi-VN" sz="1800" b="1" dirty="0"/>
              <a:t>Виробни́чі відно́сини</a:t>
            </a:r>
            <a:r>
              <a:rPr lang="vi-VN" sz="1800" dirty="0"/>
              <a:t> — суспільні відносини, що виникають між людьми в процесі матеріального і нематеріального виробництва. Це відносини, які виникають у суспільстві з приводу виробництва, розподілу, обміну і споживання матеріальних та духовних благ.</a:t>
            </a:r>
          </a:p>
          <a:p>
            <a:r>
              <a:rPr lang="vi-VN" sz="1800" dirty="0"/>
              <a:t>Ця система відносин відбиває соціальну сторону економіки. </a:t>
            </a:r>
            <a:endParaRPr lang="ru-RU" sz="18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357290" y="285728"/>
          <a:ext cx="6786610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1571604" y="5357826"/>
            <a:ext cx="7072362" cy="1214446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Фактори </a:t>
            </a:r>
            <a:r>
              <a:rPr lang="uk-UA" sz="2000" dirty="0" err="1" smtClean="0"/>
              <a:t>виробництва-</a:t>
            </a:r>
            <a:r>
              <a:rPr lang="uk-UA" sz="2000" dirty="0" smtClean="0"/>
              <a:t>  ресурси, що використовуються в виробництві, від яких залежить об'єм  </a:t>
            </a:r>
            <a:r>
              <a:rPr lang="uk-UA" sz="2000" dirty="0" err="1" smtClean="0"/>
              <a:t>випускаємої</a:t>
            </a:r>
            <a:r>
              <a:rPr lang="uk-UA" sz="2000" dirty="0" smtClean="0"/>
              <a:t> продукції.</a:t>
            </a:r>
            <a:endParaRPr lang="ru-RU" sz="2000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1285852" y="4857760"/>
            <a:ext cx="6572296" cy="1314440"/>
          </a:xfrm>
        </p:spPr>
        <p:txBody>
          <a:bodyPr>
            <a:normAutofit/>
          </a:bodyPr>
          <a:lstStyle/>
          <a:p>
            <a:r>
              <a:rPr lang="ru-RU" sz="2000" b="1" i="1" dirty="0" err="1"/>
              <a:t>Капітал</a:t>
            </a:r>
            <a:r>
              <a:rPr lang="ru-RU" sz="2000" b="1" i="1" dirty="0"/>
              <a:t>.</a:t>
            </a:r>
            <a:r>
              <a:rPr lang="ru-RU" sz="2000" i="1" dirty="0"/>
              <a:t> Критика </a:t>
            </a:r>
            <a:r>
              <a:rPr lang="ru-RU" sz="2000" i="1" dirty="0" err="1"/>
              <a:t>політичної</a:t>
            </a:r>
            <a:r>
              <a:rPr lang="ru-RU" sz="2000" i="1" dirty="0"/>
              <a:t> </a:t>
            </a:r>
            <a:r>
              <a:rPr lang="ru-RU" sz="2000" i="1" dirty="0" err="1"/>
              <a:t>економії</a:t>
            </a:r>
            <a:r>
              <a:rPr lang="ru-RU" sz="2000" dirty="0"/>
              <a:t> </a:t>
            </a:r>
            <a:r>
              <a:rPr lang="en-US" sz="2000" dirty="0" smtClean="0"/>
              <a:t>— </a:t>
            </a:r>
            <a:r>
              <a:rPr lang="ru-RU" sz="2000" dirty="0"/>
              <a:t>одна </a:t>
            </a:r>
            <a:r>
              <a:rPr lang="ru-RU" sz="2000" dirty="0" err="1"/>
              <a:t>з</a:t>
            </a:r>
            <a:r>
              <a:rPr lang="ru-RU" sz="2000" dirty="0"/>
              <a:t> </a:t>
            </a:r>
            <a:r>
              <a:rPr lang="ru-RU" sz="2000" dirty="0" err="1"/>
              <a:t>основних</a:t>
            </a:r>
            <a:r>
              <a:rPr lang="ru-RU" sz="2000" dirty="0"/>
              <a:t> </a:t>
            </a:r>
            <a:r>
              <a:rPr lang="ru-RU" sz="2000" dirty="0" err="1"/>
              <a:t>праць</a:t>
            </a:r>
            <a:r>
              <a:rPr lang="ru-RU" sz="2000" dirty="0"/>
              <a:t> Карла Маркса</a:t>
            </a:r>
            <a:r>
              <a:rPr lang="ru-RU" sz="2000" dirty="0" smtClean="0"/>
              <a:t>,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аналізується</a:t>
            </a:r>
            <a:r>
              <a:rPr lang="ru-RU" sz="2000" dirty="0"/>
              <a:t> та </a:t>
            </a:r>
            <a:r>
              <a:rPr lang="ru-RU" sz="2000" dirty="0" err="1"/>
              <a:t>критикується</a:t>
            </a:r>
            <a:r>
              <a:rPr lang="ru-RU" sz="2000" dirty="0"/>
              <a:t> </a:t>
            </a:r>
            <a:r>
              <a:rPr lang="ru-RU" sz="2000" dirty="0" err="1"/>
              <a:t>капіталістичне</a:t>
            </a:r>
            <a:r>
              <a:rPr lang="ru-RU" sz="2000" dirty="0"/>
              <a:t> </a:t>
            </a:r>
            <a:r>
              <a:rPr lang="ru-RU" sz="2000" dirty="0" err="1"/>
              <a:t>суспільство</a:t>
            </a:r>
            <a:r>
              <a:rPr lang="ru-RU" sz="2000" dirty="0"/>
              <a:t>. Книжка мала </a:t>
            </a:r>
            <a:r>
              <a:rPr lang="ru-RU" sz="2000" dirty="0" err="1"/>
              <a:t>визначний</a:t>
            </a:r>
            <a:r>
              <a:rPr lang="ru-RU" sz="2000" dirty="0"/>
              <a:t> </a:t>
            </a:r>
            <a:r>
              <a:rPr lang="ru-RU" sz="2000" dirty="0" err="1"/>
              <a:t>вплив</a:t>
            </a:r>
            <a:r>
              <a:rPr lang="ru-RU" sz="2000" dirty="0"/>
              <a:t> на </a:t>
            </a:r>
            <a:r>
              <a:rPr lang="ru-RU" sz="2000" dirty="0" err="1"/>
              <a:t>робітничий</a:t>
            </a:r>
            <a:r>
              <a:rPr lang="ru-RU" sz="2000" dirty="0"/>
              <a:t> </a:t>
            </a:r>
            <a:r>
              <a:rPr lang="ru-RU" sz="2000" dirty="0" err="1"/>
              <a:t>рух</a:t>
            </a:r>
            <a:r>
              <a:rPr lang="ru-RU" sz="2000" dirty="0"/>
              <a:t> в </a:t>
            </a:r>
            <a:r>
              <a:rPr lang="en-US" sz="2000" dirty="0"/>
              <a:t>XX </a:t>
            </a:r>
            <a:r>
              <a:rPr lang="ru-RU" sz="2000" dirty="0" err="1"/>
              <a:t>столітті</a:t>
            </a:r>
            <a:r>
              <a:rPr lang="ru-RU" sz="2000" dirty="0"/>
              <a:t>.</a:t>
            </a:r>
          </a:p>
        </p:txBody>
      </p:sp>
      <p:pic>
        <p:nvPicPr>
          <p:cNvPr id="14" name="Рисунок 13" descr="3517_picture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707" r="1848" b="7253"/>
          <a:stretch>
            <a:fillRect/>
          </a:stretch>
        </p:blipFill>
        <p:spPr>
          <a:xfrm>
            <a:off x="1792288" y="612775"/>
            <a:ext cx="5422918" cy="3816357"/>
          </a:xfr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3286148" cy="116205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Економічна теорія криз Маркса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14744" y="1357298"/>
            <a:ext cx="5111750" cy="585311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Маркс </a:t>
            </a:r>
            <a:r>
              <a:rPr lang="ru-RU" dirty="0" err="1" smtClean="0"/>
              <a:t>визначив</a:t>
            </a:r>
            <a:r>
              <a:rPr lang="ru-RU" dirty="0" smtClean="0"/>
              <a:t> природу</a:t>
            </a:r>
            <a:r>
              <a:rPr lang="ru-RU" dirty="0"/>
              <a:t> криз у </a:t>
            </a:r>
            <a:r>
              <a:rPr lang="ru-RU" dirty="0" err="1" smtClean="0"/>
              <a:t>капіталіс-тичному</a:t>
            </a:r>
            <a:r>
              <a:rPr lang="ru-RU" dirty="0"/>
              <a:t> </a:t>
            </a:r>
            <a:r>
              <a:rPr lang="ru-RU" dirty="0" err="1"/>
              <a:t>суспільстві</a:t>
            </a:r>
            <a:r>
              <a:rPr lang="ru-RU" dirty="0"/>
              <a:t> та </a:t>
            </a:r>
            <a:r>
              <a:rPr lang="ru-RU" dirty="0" err="1" smtClean="0"/>
              <a:t>довів</a:t>
            </a:r>
            <a:r>
              <a:rPr lang="ru-RU" dirty="0"/>
              <a:t> </a:t>
            </a:r>
            <a:r>
              <a:rPr lang="ru-RU" dirty="0" err="1"/>
              <a:t>невипадковість</a:t>
            </a:r>
            <a:r>
              <a:rPr lang="ru-RU" dirty="0"/>
              <a:t> та </a:t>
            </a:r>
            <a:r>
              <a:rPr lang="ru-RU" dirty="0" err="1"/>
              <a:t>закономірну</a:t>
            </a:r>
            <a:r>
              <a:rPr lang="ru-RU" dirty="0"/>
              <a:t> </a:t>
            </a:r>
            <a:r>
              <a:rPr lang="ru-RU" dirty="0" err="1"/>
              <a:t>періодичність</a:t>
            </a:r>
            <a:r>
              <a:rPr lang="ru-RU" dirty="0"/>
              <a:t> криз у буржуазному </a:t>
            </a:r>
            <a:r>
              <a:rPr lang="ru-RU" dirty="0" err="1"/>
              <a:t>суспільстві</a:t>
            </a:r>
            <a:r>
              <a:rPr lang="ru-RU" dirty="0"/>
              <a:t>. 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2" name="Рисунок 11" descr="Kapital_titel_bd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142984"/>
            <a:ext cx="3571900" cy="52300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12 -0.024  0.033 -0.05867  0.058 -0.05867  C 0.095 -0.05867  0.125 -0.02267  0.125 0.02267  C 0.125 0.03733  0.122 0.05067  0.116 0.06267  C 0.117 0.06267  0 0.24267  0 0.244  C 0 0.24267  -0.117 0.06267  -0.116 0.06267  C -0.122 0.05067  -0.125 0.03733  -0.125 0.02267  C -0.125 -0.02267  -0.095 -0.05867  -0.057 -0.05867  C -0.033 -0.05867  -0.012 -0.024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5929354" cy="857256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Виробничі ресурси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285720" y="1357298"/>
            <a:ext cx="5486400" cy="804862"/>
          </a:xfrm>
        </p:spPr>
        <p:txBody>
          <a:bodyPr/>
          <a:lstStyle/>
          <a:p>
            <a:r>
              <a:rPr lang="uk-UA" sz="2000" dirty="0" smtClean="0"/>
              <a:t>Основна характеристика всіх виробничих ресурсів-це їх обмеженість.</a:t>
            </a: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428728" y="2143116"/>
          <a:ext cx="6072230" cy="4246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Значення виробництва, його суспільно-економічна роль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важливим</a:t>
            </a:r>
            <a:r>
              <a:rPr lang="ru-RU" dirty="0"/>
              <a:t> компонентом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будь-якої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воно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економічну</a:t>
            </a:r>
            <a:r>
              <a:rPr lang="ru-RU" dirty="0"/>
              <a:t> </a:t>
            </a:r>
            <a:r>
              <a:rPr lang="ru-RU" dirty="0" err="1"/>
              <a:t>безпеку</a:t>
            </a:r>
            <a:r>
              <a:rPr lang="ru-RU" dirty="0"/>
              <a:t>, </a:t>
            </a:r>
            <a:r>
              <a:rPr lang="ru-RU" dirty="0" err="1"/>
              <a:t>сталість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людей</a:t>
            </a:r>
            <a:r>
              <a:rPr lang="ru-RU" dirty="0" smtClean="0"/>
              <a:t>.</a:t>
            </a:r>
          </a:p>
          <a:p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smtClean="0"/>
              <a:t>мета </a:t>
            </a:r>
            <a:r>
              <a:rPr lang="ru-RU" dirty="0" err="1"/>
              <a:t>виробництва</a:t>
            </a:r>
            <a:r>
              <a:rPr lang="ru-RU" dirty="0"/>
              <a:t> в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статутом </a:t>
            </a:r>
            <a:r>
              <a:rPr lang="ru-RU" dirty="0" err="1"/>
              <a:t>підприємства</a:t>
            </a:r>
            <a:r>
              <a:rPr lang="ru-RU" dirty="0"/>
              <a:t>,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забезпеченні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r>
              <a:rPr lang="ru-RU" dirty="0"/>
              <a:t> </a:t>
            </a:r>
            <a:r>
              <a:rPr lang="ru-RU" dirty="0" err="1"/>
              <a:t>необхідною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продукцією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/>
              <a:t>певні</a:t>
            </a:r>
            <a:r>
              <a:rPr lang="ru-RU" dirty="0"/>
              <a:t> строки, </a:t>
            </a:r>
            <a:r>
              <a:rPr lang="ru-RU" dirty="0" err="1"/>
              <a:t>заданої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та </a:t>
            </a:r>
            <a:r>
              <a:rPr lang="ru-RU" dirty="0" err="1"/>
              <a:t>комплектації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мінімальними</a:t>
            </a:r>
            <a:r>
              <a:rPr lang="ru-RU" dirty="0"/>
              <a:t> </a:t>
            </a:r>
            <a:r>
              <a:rPr lang="ru-RU" dirty="0" err="1"/>
              <a:t>витратами</a:t>
            </a:r>
            <a:r>
              <a:rPr lang="ru-RU" dirty="0"/>
              <a:t> для </a:t>
            </a:r>
            <a:r>
              <a:rPr lang="ru-RU" dirty="0" err="1" smtClean="0"/>
              <a:t>виготовлювача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150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Презентація на тему: “Виробництво”</vt:lpstr>
      <vt:lpstr>Поняття виробництва</vt:lpstr>
      <vt:lpstr>Слайд 3</vt:lpstr>
      <vt:lpstr>Слайд 4</vt:lpstr>
      <vt:lpstr>Слайд 5</vt:lpstr>
      <vt:lpstr>Слайд 6</vt:lpstr>
      <vt:lpstr>Економічна теорія криз Маркса</vt:lpstr>
      <vt:lpstr>Виробничі ресурси</vt:lpstr>
      <vt:lpstr>Значення виробництва, його суспільно-економічна роль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“Виробництво”</dc:title>
  <dc:creator>Admin</dc:creator>
  <cp:lastModifiedBy>Admin</cp:lastModifiedBy>
  <cp:revision>19</cp:revision>
  <dcterms:created xsi:type="dcterms:W3CDTF">2013-09-15T05:44:37Z</dcterms:created>
  <dcterms:modified xsi:type="dcterms:W3CDTF">2013-09-15T08:45:29Z</dcterms:modified>
</cp:coreProperties>
</file>