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4B9FB-7CEB-4069-8AB8-393880ECE07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01CDF-0C0F-4EF7-878A-B73FC41DE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9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1CDF-0C0F-4EF7-878A-B73FC41DE6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068960"/>
            <a:ext cx="4013200" cy="909181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90000"/>
                  </a:schemeClr>
                </a:solidFill>
              </a:rPr>
              <a:t>Айвазовский Иван Константинович</a:t>
            </a:r>
            <a:endParaRPr lang="ru-RU" b="1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420888"/>
            <a:ext cx="4013200" cy="59944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bg2">
                    <a:lumMod val="90000"/>
                  </a:schemeClr>
                </a:solidFill>
              </a:rPr>
              <a:t>Мои любимые картины</a:t>
            </a:r>
            <a:endParaRPr lang="ru-RU" sz="2000" i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3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48579" cy="21660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510" y="404664"/>
            <a:ext cx="4114800" cy="701040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90000"/>
                  </a:schemeClr>
                </a:solidFill>
              </a:rPr>
              <a:t>Биография</a:t>
            </a:r>
            <a:endParaRPr lang="ru-RU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4948" y="2132856"/>
            <a:ext cx="914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Иван Константинович Айвазовский (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</a:rPr>
              <a:t>Ованес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 Айвазян) (1817 - 1900) – художник, активист.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9054" y="263691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Родился Иван 29 июля 1817 года в Феодосии. Первые годы биографии Айвазовского прошли в бедности в результате разорения отца. Но все, же ему удалось поступить в гимназию Симферополя. Увлечение живописью привело его в стены Академии художеств Петербурга, в которой он учился у признанных мастеров. После окончания Академии много путешествовал по Европе. В 1847 году в своей биографии Иван Айвазовский стал профессором художественной Академии Петербурга.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8830" y="4005064"/>
            <a:ext cx="9161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Наиболее успешен Айвазовский был в морских пейзажах. А с 1844 года он даже был художником морского штаба. Также в биографии Ивана Константиновича Айвазовского была открыта собственная школа искусств. Среди известнейших его картин – «Девятый вал», «Черное море». Однако Айвазовский писал полотна не только на морскую тематику. Среди других его серий картин: кавказские, украинские пейзажи, армянская история, Крымская война. За свою биографию Иван Айвазовский создал около шести тысяч работ.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883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Кроме того в биографии художника Айвазовского всегда находилось время для общественно полезных мероприятий. Так Иван Константинович активно помогал развитию родного города – Феодосии. Построил там музей древности, основал картинную галерею, способствовал прокладке железнодорожного пути в Джанкой.</a:t>
            </a:r>
          </a:p>
        </p:txBody>
      </p:sp>
    </p:spTree>
    <p:extLst>
      <p:ext uri="{BB962C8B-B14F-4D97-AF65-F5344CB8AC3E}">
        <p14:creationId xmlns:p14="http://schemas.microsoft.com/office/powerpoint/2010/main" val="94710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" y="1340768"/>
            <a:ext cx="6516108" cy="5517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114800" cy="701040"/>
          </a:xfrm>
        </p:spPr>
        <p:txBody>
          <a:bodyPr/>
          <a:lstStyle/>
          <a:p>
            <a:r>
              <a:rPr lang="ru-RU" i="1" dirty="0">
                <a:solidFill>
                  <a:schemeClr val="bg2">
                    <a:lumMod val="90000"/>
                  </a:schemeClr>
                </a:solidFill>
              </a:rPr>
              <a:t>Девятый вал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4382" y="1837402"/>
            <a:ext cx="26277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Изображает море после сильнейшего ночного шторма и людей, потерпевших кораблекрушение. Лучи солнца освещают громадные волны. Самая большая из них — девятый вал, готова обрушиться на людей, пытающихся спастись на обломках мачты.</a:t>
            </a:r>
          </a:p>
          <a:p>
            <a:endParaRPr lang="ru-RU" sz="1400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Всё говорит о величии и мощи морской стихии и беспомощности перед ней человека. Тёплые тона картины делают море не таким суровым и дают зрителю надежду, что люди будут спасены.</a:t>
            </a:r>
          </a:p>
        </p:txBody>
      </p:sp>
    </p:spTree>
    <p:extLst>
      <p:ext uri="{BB962C8B-B14F-4D97-AF65-F5344CB8AC3E}">
        <p14:creationId xmlns:p14="http://schemas.microsoft.com/office/powerpoint/2010/main" val="386415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6012160" cy="5517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114800" cy="701040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90000"/>
                  </a:schemeClr>
                </a:solidFill>
              </a:rPr>
              <a:t>Черное море</a:t>
            </a:r>
            <a:endParaRPr lang="ru-RU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5358" y="1504183"/>
            <a:ext cx="2411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«Чёрное море» — картина Ивана Айвазовского, написанная в 1881 году. Другое название картины — «На Черном море начинает разыгрываться буря». На данной картине написано штормящее Чёрное море. Вдали еле просматривается корабль. Картине присущи только тёмные краски.</a:t>
            </a:r>
          </a:p>
        </p:txBody>
      </p:sp>
    </p:spTree>
    <p:extLst>
      <p:ext uri="{BB962C8B-B14F-4D97-AF65-F5344CB8AC3E}">
        <p14:creationId xmlns:p14="http://schemas.microsoft.com/office/powerpoint/2010/main" val="1707018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794824" cy="5517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4114800" cy="70104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bg2">
                    <a:lumMod val="90000"/>
                  </a:schemeClr>
                </a:solidFill>
              </a:rPr>
              <a:t>Прощание </a:t>
            </a:r>
            <a:r>
              <a:rPr lang="ru-RU" sz="1600" i="1" dirty="0" err="1" smtClean="0">
                <a:solidFill>
                  <a:schemeClr val="bg2">
                    <a:lumMod val="90000"/>
                  </a:schemeClr>
                </a:solidFill>
              </a:rPr>
              <a:t>пушкина</a:t>
            </a:r>
            <a:r>
              <a:rPr lang="ru-RU" sz="1600" i="1" dirty="0" smtClean="0">
                <a:solidFill>
                  <a:schemeClr val="bg2">
                    <a:lumMod val="90000"/>
                  </a:schemeClr>
                </a:solidFill>
              </a:rPr>
              <a:t> с морем</a:t>
            </a:r>
            <a:endParaRPr lang="ru-RU" sz="160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5079" y="1340767"/>
            <a:ext cx="5292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В 1836 году на одной из выставок в Санкт-Петербурге юный художник Айвазовский познакомился с мастером пера Александром Сергеевичем Пушкиным. Айвазовский всегда уважал творчество поэта и восхищался его талантом, а после личной встречи он стал вдохновением для художника. В 1880 году Айвазовский даже создал целый цикл работ, которые он посвятил Пушкину.[1]</a:t>
            </a: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Картину «Пушкин на берегу моря» Айвазовский написал в год пятидесятилетия со дня смерти поэта, также, как и другая, более известная картина, изображающая поэта — «Прощание Пушкина с морем», которую Айвазовский писал вместе с Репиным. (Репин работал над фигурой поэта, а Айвазовский над пейзажем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1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148064" cy="5517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4114800" cy="7010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>
                    <a:lumMod val="90000"/>
                  </a:schemeClr>
                </a:solidFill>
              </a:rPr>
              <a:t>Неаполитанский залив в лунную ночь</a:t>
            </a:r>
            <a:endParaRPr lang="ru-RU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772816"/>
            <a:ext cx="39959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В Италии Айвазовский встретился с У. </a:t>
            </a:r>
            <a:r>
              <a:rPr lang="ru-RU" sz="1600" b="1" i="1" dirty="0" err="1">
                <a:solidFill>
                  <a:schemeClr val="bg2">
                    <a:lumMod val="50000"/>
                  </a:schemeClr>
                </a:solidFill>
              </a:rPr>
              <a:t>Тёрнером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, патриархом пейзажной живописи, который, увидев картину "Неаполитанский залив в лунную ночь", посвятил Айвазовскому восторженное стихотворение - в переводе с итальянского оно звучит примерно так:</a:t>
            </a:r>
          </a:p>
          <a:p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 "Морская гладь, на которую легкий ветерок нагоняет робкую зыбь, похожа на царскую мантию, драгоценности которой блещут и искрятся!</a:t>
            </a:r>
          </a:p>
          <a:p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 Прости мне, великий художник, если я ошибся, приняв картину за действительность, но она очаровала и восхитила меня. Искусство твое высоко и величаво, ибо вдохновляется гением!"</a:t>
            </a:r>
          </a:p>
        </p:txBody>
      </p:sp>
    </p:spTree>
    <p:extLst>
      <p:ext uri="{BB962C8B-B14F-4D97-AF65-F5344CB8AC3E}">
        <p14:creationId xmlns:p14="http://schemas.microsoft.com/office/powerpoint/2010/main" val="289376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7"/>
            <a:ext cx="5292080" cy="55290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90000"/>
                  </a:schemeClr>
                </a:solidFill>
              </a:rPr>
              <a:t>Хаос</a:t>
            </a:r>
            <a:endParaRPr lang="ru-RU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4766" y="1961311"/>
            <a:ext cx="2573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Картина "Хаос" Айвазовского удостоилась чести войти в постоянную экспозицию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</a:rPr>
              <a:t>Ватиканского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 музея. Папа Григорий XVI наградил художника золотой медалью. По этому поводу Гоголь шутливо говорил художнику: "Твой "Хаос" поднял хаос в Ватикане".</a:t>
            </a:r>
          </a:p>
        </p:txBody>
      </p:sp>
    </p:spTree>
    <p:extLst>
      <p:ext uri="{BB962C8B-B14F-4D97-AF65-F5344CB8AC3E}">
        <p14:creationId xmlns:p14="http://schemas.microsoft.com/office/powerpoint/2010/main" val="407434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2240" cy="37890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40" y="3284984"/>
            <a:ext cx="5014759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5968"/>
            <a:ext cx="6096000" cy="3691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972"/>
            <a:ext cx="6096000" cy="3661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852160" cy="45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229199" y="1871499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3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64</TotalTime>
  <Words>599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BlackTie</vt:lpstr>
      <vt:lpstr>Мои любимые картины</vt:lpstr>
      <vt:lpstr>Биография</vt:lpstr>
      <vt:lpstr>Девятый вал</vt:lpstr>
      <vt:lpstr>Черное море</vt:lpstr>
      <vt:lpstr>Прощание пушкина с морем</vt:lpstr>
      <vt:lpstr>Неаполитанский залив в лунную ночь</vt:lpstr>
      <vt:lpstr>Хаос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любимые картины</dc:title>
  <dc:creator>Кристина</dc:creator>
  <cp:lastModifiedBy>Кристина</cp:lastModifiedBy>
  <cp:revision>7</cp:revision>
  <dcterms:created xsi:type="dcterms:W3CDTF">2013-12-16T14:09:25Z</dcterms:created>
  <dcterms:modified xsi:type="dcterms:W3CDTF">2013-12-16T15:24:58Z</dcterms:modified>
</cp:coreProperties>
</file>