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FC16-07BA-4AC1-9AD5-BC25CC0CD29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0E80-34B1-4E03-AD1F-8F0664A13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1556792"/>
            <a:ext cx="3166120" cy="360045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Monotype Corsiva" pitchFamily="66" charset="0"/>
              </a:rPr>
              <a:t>Steven Allan Spielberg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http://cinema-kritik.ru/wp-content/uploads/2012/05/001-men-steven-spielberg-www.huy_.com_.u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882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epochtimes.com.ua/upload/iblock/864/86417e8afef089f24f41c5445fb47d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807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std3.ru/f5/38/1392316700-f538722be7138a0b0467286e03982a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879" y="1578868"/>
            <a:ext cx="3583121" cy="527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http://www.uacof.org/_nw/4/50419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048000"/>
            <a:ext cx="25717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kinokritik.narod.ru/movie/waroftheworlds/post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229100" cy="623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://www.kinomania.ru/images/soundtracks/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916832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588224" cy="5145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Thank you for attention</a:t>
            </a:r>
            <a:r>
              <a:rPr lang="uk-UA" sz="8800" dirty="0" smtClean="0"/>
              <a:t>!</a:t>
            </a:r>
            <a:endParaRPr lang="ru-RU" sz="8800" dirty="0"/>
          </a:p>
        </p:txBody>
      </p:sp>
      <p:pic>
        <p:nvPicPr>
          <p:cNvPr id="8196" name="Picture 4" descr="http://supercoolpics.com/wp-content/uploads/2012/08/supercoolpics_03_29082012154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4280126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276872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	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Steven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Allan Spielberg</a:t>
            </a:r>
            <a:r>
              <a:rPr lang="en-US" sz="4400" dirty="0">
                <a:latin typeface="IrisUPC" pitchFamily="34" charset="-34"/>
                <a:cs typeface="IrisUPC" pitchFamily="34" charset="-34"/>
              </a:rPr>
              <a:t> </a:t>
            </a:r>
            <a:r>
              <a:rPr lang="en-US" sz="4400" b="1" dirty="0">
                <a:latin typeface="IrisUPC" pitchFamily="34" charset="-34"/>
                <a:cs typeface="IrisUPC" pitchFamily="34" charset="-34"/>
              </a:rPr>
              <a:t>(born December 18, 1946</a:t>
            </a:r>
            <a:r>
              <a:rPr lang="en-US" sz="4400" b="1" dirty="0" smtClean="0">
                <a:latin typeface="IrisUPC" pitchFamily="34" charset="-34"/>
                <a:cs typeface="IrisUPC" pitchFamily="34" charset="-34"/>
              </a:rPr>
              <a:t>)</a:t>
            </a:r>
            <a:r>
              <a:rPr lang="en-US" sz="4400" b="1" dirty="0">
                <a:latin typeface="IrisUPC" pitchFamily="34" charset="-34"/>
                <a:cs typeface="IrisUPC" pitchFamily="34" charset="-34"/>
              </a:rPr>
              <a:t> is an American film director, screenwriter, producer, and business magnate.</a:t>
            </a:r>
            <a:endParaRPr lang="ru-RU" sz="4400" b="1" dirty="0">
              <a:cs typeface="IrisUPC" pitchFamily="34" charset="-34"/>
            </a:endParaRPr>
          </a:p>
        </p:txBody>
      </p:sp>
      <p:pic>
        <p:nvPicPr>
          <p:cNvPr id="16386" name="Picture 2" descr="http://andreyrudenko.com/wp-content/uploads/2014/09/%D1%81%D0%BF%D0%B8%D0%BB%D0%B1%D0%B5%D1%80%D0%B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528" y="2132856"/>
            <a:ext cx="6780582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9040" y="0"/>
            <a:ext cx="5554960" cy="6858000"/>
          </a:xfrm>
        </p:spPr>
        <p:txBody>
          <a:bodyPr/>
          <a:lstStyle/>
          <a:p>
            <a:pPr algn="r">
              <a:buNone/>
            </a:pPr>
            <a:r>
              <a:rPr lang="uk-UA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Spielberg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 born in Cincinnati, Ohio, to an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Orthodox Jewish family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His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r, Leah Adler Posner (born 1920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restaurateur and concert pianist, and his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Arnold Spielberg (born 1917), was an electrical engineer involved in the development of computers.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lichnosti.net/photos/169/sets/1_9a550d4b0f71273ca8c2a26ba15732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397052" cy="315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archivsf.narod.ru/image/autors/spil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9862"/>
            <a:ext cx="2185425" cy="327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973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en-US" dirty="0" smtClean="0">
                <a:latin typeface="DejaVu Serif" pitchFamily="18" charset="0"/>
                <a:ea typeface="DejaVu Serif" pitchFamily="18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DejaVu Serif" pitchFamily="18" charset="0"/>
                <a:ea typeface="DejaVu Serif" pitchFamily="18" charset="0"/>
              </a:rPr>
              <a:t>1958</a:t>
            </a:r>
            <a:r>
              <a:rPr lang="en-US" dirty="0" smtClean="0">
                <a:latin typeface="DejaVu Serif" pitchFamily="18" charset="0"/>
                <a:ea typeface="DejaVu Serif" pitchFamily="18" charset="0"/>
              </a:rPr>
              <a:t>, he became a Boy Scout and fulfilled a requirement for the photography merit badge by making a nine-minute 8 mm film entitled </a:t>
            </a:r>
            <a:r>
              <a:rPr lang="en-US" dirty="0" smtClean="0">
                <a:solidFill>
                  <a:srgbClr val="FF0000"/>
                </a:solidFill>
                <a:latin typeface="DejaVu Serif" pitchFamily="18" charset="0"/>
                <a:ea typeface="DejaVu Serif" pitchFamily="18" charset="0"/>
              </a:rPr>
              <a:t>The Last Gunfight.</a:t>
            </a:r>
            <a:endParaRPr lang="ru-RU" dirty="0">
              <a:solidFill>
                <a:srgbClr val="FF0000"/>
              </a:solidFill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14338" name="Picture 2" descr="http://gdb.rferl.org/92755177-BE7D-4022-96B7-4EE1FA543EF3_mw1024_s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6297216" cy="455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524328" cy="61261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en-US" sz="4400" b="1" dirty="0" smtClean="0">
                <a:latin typeface="IrisUPC" pitchFamily="34" charset="-34"/>
                <a:cs typeface="IrisUPC" pitchFamily="34" charset="-34"/>
              </a:rPr>
              <a:t>Following his parents' divorce, Spielberg moved to </a:t>
            </a:r>
            <a:r>
              <a:rPr lang="en-US" sz="4400" b="1" dirty="0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Saratoga, California </a:t>
            </a:r>
            <a:r>
              <a:rPr lang="en-US" sz="4400" b="1" dirty="0" smtClean="0">
                <a:latin typeface="IrisUPC" pitchFamily="34" charset="-34"/>
                <a:cs typeface="IrisUPC" pitchFamily="34" charset="-34"/>
              </a:rPr>
              <a:t>with his father. His three sisters and mother remained in </a:t>
            </a:r>
            <a:r>
              <a:rPr lang="en-US" sz="4400" b="1" dirty="0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Arizona</a:t>
            </a:r>
            <a:r>
              <a:rPr lang="en-US" sz="4400" b="1" dirty="0" smtClean="0">
                <a:latin typeface="IrisUPC" pitchFamily="34" charset="-34"/>
                <a:cs typeface="IrisUPC" pitchFamily="34" charset="-34"/>
              </a:rPr>
              <a:t>.</a:t>
            </a:r>
            <a:endParaRPr lang="ru-RU" sz="4400" b="1" dirty="0">
              <a:cs typeface="IrisUPC" pitchFamily="34" charset="-34"/>
            </a:endParaRPr>
          </a:p>
        </p:txBody>
      </p:sp>
      <p:pic>
        <p:nvPicPr>
          <p:cNvPr id="13314" name="Picture 2" descr="http://goodcinema.ru/files/node_images/6_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693790" cy="316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feme.ua/upload/medialibrary/072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572000" cy="312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220486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child, Spielberg faced difficulty reconciling being an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Orthodox Jew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the perception of him by other children he played with.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s1.cdnnz.net/var/news/2013/08/16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00392" cy="4572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908720"/>
            <a:ext cx="4355976" cy="5433467"/>
          </a:xfrm>
        </p:spPr>
        <p:txBody>
          <a:bodyPr/>
          <a:lstStyle/>
          <a:p>
            <a:pPr algn="r">
              <a:buNone/>
            </a:pPr>
            <a:r>
              <a:rPr lang="uk-UA" dirty="0" smtClean="0"/>
              <a:t>	</a:t>
            </a:r>
            <a:r>
              <a:rPr lang="en-US" b="1" dirty="0" smtClean="0">
                <a:latin typeface="Monotype Corsiva" pitchFamily="66" charset="0"/>
              </a:rPr>
              <a:t>After moving to California, he applied to attend the film school at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University of Southern California School of Theater, Film and Television </a:t>
            </a:r>
            <a:r>
              <a:rPr lang="en-US" b="1" dirty="0" smtClean="0">
                <a:latin typeface="Monotype Corsiva" pitchFamily="66" charset="0"/>
              </a:rPr>
              <a:t>two separate times,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but was unsuccessful.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http://www.goodiz.ru/wp-content/uploads/2013/07/07-Steven-Spielberg-by-Richard-Dav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77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4137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en-US" dirty="0" smtClean="0">
                <a:latin typeface="DejaVu Serif" pitchFamily="18" charset="0"/>
                <a:ea typeface="DejaVu Serif" pitchFamily="18" charset="0"/>
              </a:rPr>
              <a:t>His </a:t>
            </a:r>
            <a:r>
              <a:rPr lang="en-US" dirty="0" smtClean="0">
                <a:solidFill>
                  <a:srgbClr val="FF0000"/>
                </a:solidFill>
                <a:latin typeface="DejaVu Serif" pitchFamily="18" charset="0"/>
                <a:ea typeface="DejaVu Serif" pitchFamily="18" charset="0"/>
              </a:rPr>
              <a:t>first professional TV job </a:t>
            </a:r>
            <a:r>
              <a:rPr lang="en-US" dirty="0" smtClean="0">
                <a:latin typeface="DejaVu Serif" pitchFamily="18" charset="0"/>
                <a:ea typeface="DejaVu Serif" pitchFamily="18" charset="0"/>
              </a:rPr>
              <a:t>came when he was hired to direct one of the segments for the 1969 pilot episode of Night Gallery.</a:t>
            </a:r>
            <a:endParaRPr lang="ru-RU" dirty="0"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4098" name="Picture 2" descr="http://cinema-kritik.ru/wp-content/uploads/2012/05/518587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85775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ru.celebritiesfans.com/pictures/steven_spiel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327660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Filmography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 numCol="3">
            <a:normAutofit fontScale="62500" lnSpcReduction="20000"/>
          </a:bodyPr>
          <a:lstStyle/>
          <a:p>
            <a:pPr algn="r"/>
            <a:r>
              <a:rPr lang="en-US" i="1" dirty="0" smtClean="0"/>
              <a:t>Firelight</a:t>
            </a:r>
            <a:r>
              <a:rPr lang="en-US" dirty="0" smtClean="0"/>
              <a:t> (1964)</a:t>
            </a:r>
          </a:p>
          <a:p>
            <a:pPr algn="r"/>
            <a:r>
              <a:rPr lang="en-US" i="1" dirty="0" smtClean="0"/>
              <a:t>Slipstream</a:t>
            </a:r>
            <a:r>
              <a:rPr lang="en-US" dirty="0" smtClean="0"/>
              <a:t> (1967)</a:t>
            </a:r>
          </a:p>
          <a:p>
            <a:pPr algn="r"/>
            <a:r>
              <a:rPr lang="en-US" i="1" dirty="0" smtClean="0"/>
              <a:t>Amblin'</a:t>
            </a:r>
            <a:r>
              <a:rPr lang="en-US" dirty="0" smtClean="0"/>
              <a:t> (1968)</a:t>
            </a:r>
          </a:p>
          <a:p>
            <a:pPr algn="r"/>
            <a:r>
              <a:rPr lang="en-US" dirty="0" smtClean="0"/>
              <a:t>"L.A. 2017 (1971)</a:t>
            </a:r>
          </a:p>
          <a:p>
            <a:pPr algn="r"/>
            <a:r>
              <a:rPr lang="en-US" i="1" dirty="0" smtClean="0"/>
              <a:t>Duel</a:t>
            </a:r>
            <a:r>
              <a:rPr lang="en-US" dirty="0" smtClean="0"/>
              <a:t> (1971)</a:t>
            </a:r>
          </a:p>
          <a:p>
            <a:pPr algn="r"/>
            <a:r>
              <a:rPr lang="en-US" i="1" dirty="0" smtClean="0"/>
              <a:t>Something Evil</a:t>
            </a:r>
            <a:r>
              <a:rPr lang="en-US" dirty="0" smtClean="0"/>
              <a:t> (1972)</a:t>
            </a:r>
          </a:p>
          <a:p>
            <a:pPr algn="r"/>
            <a:r>
              <a:rPr lang="en-US" i="1" dirty="0" smtClean="0"/>
              <a:t>Savage</a:t>
            </a:r>
            <a:r>
              <a:rPr lang="en-US" dirty="0" smtClean="0"/>
              <a:t> (1973)</a:t>
            </a:r>
          </a:p>
          <a:p>
            <a:pPr algn="r"/>
            <a:r>
              <a:rPr lang="en-US" i="1" dirty="0" smtClean="0"/>
              <a:t>The Sugarland Express</a:t>
            </a:r>
            <a:r>
              <a:rPr lang="en-US" dirty="0" smtClean="0"/>
              <a:t>(1974, also wrote)</a:t>
            </a:r>
          </a:p>
          <a:p>
            <a:pPr algn="r"/>
            <a:r>
              <a:rPr lang="en-US" i="1" dirty="0" smtClean="0"/>
              <a:t>Jaws</a:t>
            </a:r>
            <a:r>
              <a:rPr lang="en-US" dirty="0" smtClean="0"/>
              <a:t>(1975)</a:t>
            </a:r>
          </a:p>
          <a:p>
            <a:pPr algn="r"/>
            <a:r>
              <a:rPr lang="en-US" i="1" dirty="0" smtClean="0"/>
              <a:t>Close Encounters of the Third Kind</a:t>
            </a:r>
            <a:r>
              <a:rPr lang="en-US" dirty="0" smtClean="0"/>
              <a:t> (1977, also wrote)</a:t>
            </a:r>
          </a:p>
          <a:p>
            <a:pPr algn="r"/>
            <a:r>
              <a:rPr lang="en-US" i="1" dirty="0" smtClean="0"/>
              <a:t>1941</a:t>
            </a:r>
            <a:r>
              <a:rPr lang="en-US" dirty="0" smtClean="0"/>
              <a:t> (1979)</a:t>
            </a:r>
          </a:p>
          <a:p>
            <a:pPr algn="r"/>
            <a:r>
              <a:rPr lang="en-US" i="1" dirty="0" smtClean="0"/>
              <a:t>Raiders of the Lost Ark</a:t>
            </a:r>
            <a:r>
              <a:rPr lang="en-US" dirty="0" smtClean="0"/>
              <a:t> (1981)</a:t>
            </a:r>
          </a:p>
          <a:p>
            <a:pPr algn="r"/>
            <a:r>
              <a:rPr lang="en-US" i="1" dirty="0" smtClean="0"/>
              <a:t>E.T. the Extra-Terrestrial</a:t>
            </a:r>
            <a:r>
              <a:rPr lang="en-US" dirty="0" smtClean="0"/>
              <a:t> (1982)</a:t>
            </a:r>
          </a:p>
          <a:p>
            <a:pPr algn="r"/>
            <a:r>
              <a:rPr lang="en-US" i="1" dirty="0" smtClean="0"/>
              <a:t>Twilight Zone: The Movie</a:t>
            </a:r>
            <a:r>
              <a:rPr lang="en-US" dirty="0" smtClean="0"/>
              <a:t> ("Kick the Can" segment, 1983)</a:t>
            </a:r>
          </a:p>
          <a:p>
            <a:pPr algn="r"/>
            <a:r>
              <a:rPr lang="en-US" i="1" dirty="0" smtClean="0"/>
              <a:t>Indiana Jones and the Temple of Doom</a:t>
            </a:r>
            <a:r>
              <a:rPr lang="en-US" dirty="0" smtClean="0"/>
              <a:t> (1984)</a:t>
            </a:r>
          </a:p>
          <a:p>
            <a:pPr algn="r"/>
            <a:r>
              <a:rPr lang="en-US" i="1" dirty="0" smtClean="0"/>
              <a:t>The Color Purple</a:t>
            </a:r>
            <a:r>
              <a:rPr lang="en-US" dirty="0" smtClean="0"/>
              <a:t> (1985)</a:t>
            </a:r>
          </a:p>
          <a:p>
            <a:pPr algn="r"/>
            <a:r>
              <a:rPr lang="en-US" i="1" dirty="0" smtClean="0"/>
              <a:t>Empire of the Sun</a:t>
            </a:r>
            <a:r>
              <a:rPr lang="en-US" dirty="0" smtClean="0"/>
              <a:t> (1987)</a:t>
            </a:r>
          </a:p>
          <a:p>
            <a:pPr algn="r"/>
            <a:r>
              <a:rPr lang="en-US" i="1" dirty="0" smtClean="0"/>
              <a:t>Indiana Jones and the Last Crusade</a:t>
            </a:r>
            <a:r>
              <a:rPr lang="en-US" dirty="0" smtClean="0"/>
              <a:t> (1989)</a:t>
            </a:r>
          </a:p>
          <a:p>
            <a:pPr algn="r"/>
            <a:r>
              <a:rPr lang="en-US" i="1" dirty="0" smtClean="0"/>
              <a:t>Always</a:t>
            </a:r>
            <a:r>
              <a:rPr lang="en-US" dirty="0" smtClean="0"/>
              <a:t>(1989)</a:t>
            </a:r>
          </a:p>
          <a:p>
            <a:pPr algn="r"/>
            <a:r>
              <a:rPr lang="en-US" i="1" dirty="0" smtClean="0"/>
              <a:t>Hook</a:t>
            </a:r>
            <a:r>
              <a:rPr lang="en-US" dirty="0" smtClean="0"/>
              <a:t> (1991)</a:t>
            </a:r>
          </a:p>
          <a:p>
            <a:pPr algn="r"/>
            <a:r>
              <a:rPr lang="en-US" i="1" dirty="0" smtClean="0"/>
              <a:t>Jurassic Park</a:t>
            </a:r>
            <a:r>
              <a:rPr lang="en-US" dirty="0" smtClean="0"/>
              <a:t> (1993)</a:t>
            </a:r>
          </a:p>
          <a:p>
            <a:pPr algn="r"/>
            <a:r>
              <a:rPr lang="en-US" i="1" dirty="0" smtClean="0"/>
              <a:t>Schindler's List</a:t>
            </a:r>
            <a:r>
              <a:rPr lang="en-US" dirty="0" smtClean="0"/>
              <a:t> (1993)</a:t>
            </a:r>
          </a:p>
          <a:p>
            <a:pPr algn="r"/>
            <a:r>
              <a:rPr lang="en-US" i="1" dirty="0" smtClean="0"/>
              <a:t>The Lost World: Jurassic Park</a:t>
            </a:r>
            <a:r>
              <a:rPr lang="en-US" dirty="0" smtClean="0"/>
              <a:t> (1997)</a:t>
            </a:r>
          </a:p>
          <a:p>
            <a:pPr algn="r"/>
            <a:r>
              <a:rPr lang="en-US" i="1" dirty="0" smtClean="0"/>
              <a:t>Amistad</a:t>
            </a:r>
            <a:r>
              <a:rPr lang="en-US" dirty="0" smtClean="0"/>
              <a:t> (1997)</a:t>
            </a:r>
          </a:p>
          <a:p>
            <a:pPr algn="r"/>
            <a:r>
              <a:rPr lang="en-US" i="1" dirty="0" smtClean="0"/>
              <a:t>Saving Private Ryan</a:t>
            </a:r>
            <a:r>
              <a:rPr lang="en-US" dirty="0" smtClean="0"/>
              <a:t>(1998)</a:t>
            </a:r>
          </a:p>
          <a:p>
            <a:pPr algn="r"/>
            <a:r>
              <a:rPr lang="en-US" i="1" u="sng" dirty="0" smtClean="0"/>
              <a:t>A.I. Artificial Intelligence</a:t>
            </a:r>
            <a:r>
              <a:rPr lang="en-US" dirty="0" smtClean="0"/>
              <a:t>(2001, also wrote)</a:t>
            </a:r>
          </a:p>
          <a:p>
            <a:pPr algn="r"/>
            <a:r>
              <a:rPr lang="en-US" i="1" dirty="0" smtClean="0"/>
              <a:t>Minority Report</a:t>
            </a:r>
            <a:r>
              <a:rPr lang="en-US" dirty="0" smtClean="0"/>
              <a:t>(2002)</a:t>
            </a:r>
          </a:p>
          <a:p>
            <a:pPr algn="r"/>
            <a:r>
              <a:rPr lang="en-US" i="1" dirty="0" smtClean="0"/>
              <a:t>Catch Me If You Can</a:t>
            </a:r>
            <a:r>
              <a:rPr lang="en-US" dirty="0" smtClean="0"/>
              <a:t>(2002)</a:t>
            </a:r>
          </a:p>
          <a:p>
            <a:pPr algn="r"/>
            <a:r>
              <a:rPr lang="en-US" i="1" dirty="0" smtClean="0"/>
              <a:t>The Terminal</a:t>
            </a:r>
            <a:r>
              <a:rPr lang="en-US" dirty="0" smtClean="0"/>
              <a:t> (2004)</a:t>
            </a:r>
          </a:p>
          <a:p>
            <a:pPr algn="r"/>
            <a:r>
              <a:rPr lang="en-US" i="1" dirty="0" smtClean="0"/>
              <a:t>War of the Worlds</a:t>
            </a:r>
            <a:r>
              <a:rPr lang="en-US" dirty="0" smtClean="0"/>
              <a:t> (2005)</a:t>
            </a:r>
          </a:p>
          <a:p>
            <a:pPr algn="r"/>
            <a:r>
              <a:rPr lang="en-US" i="1" dirty="0" smtClean="0"/>
              <a:t>Munich</a:t>
            </a:r>
            <a:r>
              <a:rPr lang="en-US" dirty="0" smtClean="0"/>
              <a:t>(2005)</a:t>
            </a:r>
          </a:p>
          <a:p>
            <a:pPr algn="r"/>
            <a:r>
              <a:rPr lang="en-US" i="1" dirty="0" smtClean="0"/>
              <a:t>Indiana Jones and the Kingdom of the Crystal Skull</a:t>
            </a:r>
            <a:r>
              <a:rPr lang="en-US" dirty="0" smtClean="0"/>
              <a:t>(2008)</a:t>
            </a:r>
          </a:p>
          <a:p>
            <a:pPr algn="r"/>
            <a:r>
              <a:rPr lang="en-US" i="1" dirty="0" smtClean="0"/>
              <a:t>The Adventures of </a:t>
            </a:r>
            <a:r>
              <a:rPr lang="en-US" i="1" dirty="0" err="1" smtClean="0"/>
              <a:t>Tintin</a:t>
            </a:r>
            <a:r>
              <a:rPr lang="en-US" dirty="0" smtClean="0"/>
              <a:t>(2011)</a:t>
            </a:r>
          </a:p>
          <a:p>
            <a:pPr algn="r"/>
            <a:r>
              <a:rPr lang="en-US" i="1" dirty="0" smtClean="0"/>
              <a:t>War Horse</a:t>
            </a:r>
            <a:r>
              <a:rPr lang="en-US" dirty="0" smtClean="0"/>
              <a:t> (2011)</a:t>
            </a:r>
          </a:p>
          <a:p>
            <a:pPr algn="r"/>
            <a:r>
              <a:rPr lang="en-US" i="1" dirty="0" smtClean="0"/>
              <a:t>Lincoln</a:t>
            </a:r>
            <a:r>
              <a:rPr lang="en-US" dirty="0" smtClean="0"/>
              <a:t> (2012)</a:t>
            </a:r>
          </a:p>
          <a:p>
            <a:pPr algn="r"/>
            <a:r>
              <a:rPr lang="en-US" i="1" dirty="0" smtClean="0"/>
              <a:t>St. James Place</a:t>
            </a:r>
            <a:r>
              <a:rPr lang="en-US" dirty="0" smtClean="0"/>
              <a:t>(2015)</a:t>
            </a:r>
          </a:p>
          <a:p>
            <a:pPr algn="r"/>
            <a:r>
              <a:rPr lang="en-US" i="1" smtClean="0"/>
              <a:t>The BFG</a:t>
            </a:r>
            <a:r>
              <a:rPr lang="en-US" smtClean="0"/>
              <a:t>(2016</a:t>
            </a:r>
            <a:r>
              <a:rPr lang="en-US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Steven Allan Spielberg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Filmography </vt:lpstr>
      <vt:lpstr>Слайд 10</vt:lpstr>
      <vt:lpstr>Слайд 11</vt:lpstr>
      <vt:lpstr>Слайд 12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Allan Spielberg</dc:title>
  <dc:creator>Аня</dc:creator>
  <cp:lastModifiedBy>Аня</cp:lastModifiedBy>
  <cp:revision>17</cp:revision>
  <dcterms:created xsi:type="dcterms:W3CDTF">2015-01-29T16:29:32Z</dcterms:created>
  <dcterms:modified xsi:type="dcterms:W3CDTF">2015-02-04T12:04:34Z</dcterms:modified>
</cp:coreProperties>
</file>