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60"/>
  </p:normalViewPr>
  <p:slideViewPr>
    <p:cSldViewPr>
      <p:cViewPr varScale="1">
        <p:scale>
          <a:sx n="45" d="100"/>
          <a:sy n="45" d="100"/>
        </p:scale>
        <p:origin x="-12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26.01.2014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26.01.2014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26.01.2014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26.01.2014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a:blipFill>
            <a:blip r:embed="rId2" cstate="print"/>
            <a:tile tx="0" ty="0" sx="100000" sy="100000" flip="none" algn="tl"/>
          </a:blipFill>
          <a:ln>
            <a:solidFill>
              <a:schemeClr val="accent1"/>
            </a:solidFill>
          </a:ln>
        </p:spPr>
        <p:txBody>
          <a:bodyPr>
            <a:normAutofit/>
          </a:bodyPr>
          <a:lstStyle/>
          <a:p>
            <a:endParaRPr lang="ru-RU" sz="8000" dirty="0">
              <a:cs typeface="Aharoni" pitchFamily="2" charset="-79"/>
            </a:endParaRPr>
          </a:p>
        </p:txBody>
      </p:sp>
      <p:sp>
        <p:nvSpPr>
          <p:cNvPr id="3" name="Подзаголовок 2"/>
          <p:cNvSpPr>
            <a:spLocks noGrp="1"/>
          </p:cNvSpPr>
          <p:nvPr>
            <p:ph type="subTitle" idx="1"/>
          </p:nvPr>
        </p:nvSpPr>
        <p:spPr>
          <a:xfrm>
            <a:off x="683568" y="1988840"/>
            <a:ext cx="7854696" cy="2664296"/>
          </a:xfrm>
        </p:spPr>
        <p:txBody>
          <a:bodyPr>
            <a:normAutofit fontScale="92500"/>
          </a:bodyPr>
          <a:lstStyle/>
          <a:p>
            <a:r>
              <a:rPr lang="en-US" sz="8000" dirty="0" smtClean="0">
                <a:latin typeface="Aharoni" pitchFamily="2" charset="-79"/>
                <a:cs typeface="Aharoni" pitchFamily="2" charset="-79"/>
              </a:rPr>
              <a:t>Restaurant</a:t>
            </a:r>
            <a:r>
              <a:rPr lang="en-US" sz="8000" dirty="0" smtClean="0">
                <a:latin typeface="Aharoni" pitchFamily="2" charset="-79"/>
                <a:cs typeface="Aharoni" pitchFamily="2" charset="-79"/>
              </a:rPr>
              <a:t/>
            </a:r>
            <a:br>
              <a:rPr lang="en-US" sz="8000" dirty="0" smtClean="0">
                <a:latin typeface="Aharoni" pitchFamily="2" charset="-79"/>
                <a:cs typeface="Aharoni" pitchFamily="2" charset="-79"/>
              </a:rPr>
            </a:br>
            <a:r>
              <a:rPr lang="ru-RU" sz="8000" dirty="0" smtClean="0">
                <a:latin typeface="Aharoni" pitchFamily="2" charset="-79"/>
                <a:cs typeface="Aharoni" pitchFamily="2" charset="-79"/>
              </a:rPr>
              <a:t>«</a:t>
            </a:r>
            <a:r>
              <a:rPr lang="en-US" sz="8000" dirty="0" smtClean="0">
                <a:latin typeface="Aharoni" pitchFamily="2" charset="-79"/>
                <a:cs typeface="Aharoni" pitchFamily="2" charset="-79"/>
              </a:rPr>
              <a:t>GREEN  APPLE</a:t>
            </a:r>
            <a:r>
              <a:rPr lang="ru-RU" sz="8000" dirty="0" smtClean="0">
                <a:latin typeface="Aharoni" pitchFamily="2" charset="-79"/>
                <a:cs typeface="Aharoni" pitchFamily="2" charset="-79"/>
              </a:rPr>
              <a:t>»</a:t>
            </a:r>
            <a:endParaRPr lang="ru-RU" sz="8000" dirty="0" smtClean="0">
              <a:cs typeface="Aharoni" pitchFamily="2" charset="-79"/>
            </a:endParaRPr>
          </a:p>
          <a:p>
            <a:endParaRPr lang="ru-RU" sz="8000" dirty="0" smtClean="0">
              <a:solidFill>
                <a:schemeClr val="tx1"/>
              </a:solidFill>
              <a:latin typeface="Aharoni" pitchFamily="2" charset="-79"/>
              <a:ea typeface="+mj-ea"/>
              <a:cs typeface="Aharoni" pitchFamily="2" charset="-79"/>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err="1" smtClean="0"/>
              <a:t>Tramezzino</a:t>
            </a:r>
            <a:r>
              <a:rPr lang="en-US" sz="3600" dirty="0" smtClean="0"/>
              <a:t> - this triangular sandwich or sandwich. Popular filling for him considered tuna, prosciutto and olives.</a:t>
            </a:r>
            <a:endParaRPr lang="ru-RU" sz="3600" dirty="0"/>
          </a:p>
        </p:txBody>
      </p:sp>
      <p:pic>
        <p:nvPicPr>
          <p:cNvPr id="9218" name="Picture 2"/>
          <p:cNvPicPr>
            <a:picLocks noGrp="1" noChangeAspect="1" noChangeArrowheads="1"/>
          </p:cNvPicPr>
          <p:nvPr>
            <p:ph idx="1"/>
          </p:nvPr>
        </p:nvPicPr>
        <p:blipFill>
          <a:blip r:embed="rId2" cstate="print"/>
          <a:stretch>
            <a:fillRect/>
          </a:stretch>
        </p:blipFill>
        <p:spPr bwMode="auto">
          <a:xfrm>
            <a:off x="1695450" y="2491581"/>
            <a:ext cx="5753100" cy="32766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smtClean="0"/>
              <a:t>Panna</a:t>
            </a:r>
            <a:r>
              <a:rPr lang="en-US" dirty="0" smtClean="0"/>
              <a:t> cotta - an Italian dessert of cream, vanilla and sugar.</a:t>
            </a:r>
            <a:endParaRPr lang="ru-RU"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467544" y="1988840"/>
            <a:ext cx="5753100" cy="44577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smtClean="0"/>
              <a:t>Panini - Italian sandwich or closed sandwich. It is made from white bread, most of baguette and served hot. Classic filling for him was mozzarella, ham, pesto and tomatoes.</a:t>
            </a:r>
            <a:endParaRPr lang="ru-RU" sz="2800" dirty="0"/>
          </a:p>
        </p:txBody>
      </p:sp>
      <p:pic>
        <p:nvPicPr>
          <p:cNvPr id="11266" name="Picture 2"/>
          <p:cNvPicPr>
            <a:picLocks noGrp="1" noChangeAspect="1" noChangeArrowheads="1"/>
          </p:cNvPicPr>
          <p:nvPr>
            <p:ph idx="1"/>
          </p:nvPr>
        </p:nvPicPr>
        <p:blipFill>
          <a:blip r:embed="rId2" cstate="print"/>
          <a:stretch>
            <a:fillRect/>
          </a:stretch>
        </p:blipFill>
        <p:spPr bwMode="auto">
          <a:xfrm>
            <a:off x="1695450" y="2296319"/>
            <a:ext cx="5753100" cy="3667125"/>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t>Chicken </a:t>
            </a:r>
            <a:r>
              <a:rPr lang="en-US" sz="3600" dirty="0" err="1" smtClean="0"/>
              <a:t>Parmigiana</a:t>
            </a:r>
            <a:r>
              <a:rPr lang="en-US" sz="3600" dirty="0" smtClean="0"/>
              <a:t> - baked chicken breast with parmesan cheese and tomato sauce. This is especially popular dish in Sicily.</a:t>
            </a:r>
            <a:endParaRPr lang="ru-RU" sz="3600"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323528" y="2060848"/>
            <a:ext cx="6552728" cy="4392488"/>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err="1" smtClean="0"/>
              <a:t>Bruschetta</a:t>
            </a:r>
            <a:r>
              <a:rPr lang="en-US" sz="3200" dirty="0" smtClean="0"/>
              <a:t> - classic Central Italian dish that can be attributed to the snacks. A distinctive feature of </a:t>
            </a:r>
            <a:r>
              <a:rPr lang="en-US" sz="3200" dirty="0" err="1" smtClean="0"/>
              <a:t>bruschetta</a:t>
            </a:r>
            <a:r>
              <a:rPr lang="en-US" sz="3200" dirty="0" smtClean="0"/>
              <a:t> is that pre-deep fried slices of bread.</a:t>
            </a:r>
            <a:endParaRPr lang="ru-RU" sz="3200" dirty="0"/>
          </a:p>
        </p:txBody>
      </p:sp>
      <p:pic>
        <p:nvPicPr>
          <p:cNvPr id="13314" name="Picture 2"/>
          <p:cNvPicPr>
            <a:picLocks noGrp="1" noChangeAspect="1" noChangeArrowheads="1"/>
          </p:cNvPicPr>
          <p:nvPr>
            <p:ph idx="1"/>
          </p:nvPr>
        </p:nvPicPr>
        <p:blipFill>
          <a:blip r:embed="rId2" cstate="print"/>
          <a:stretch>
            <a:fillRect/>
          </a:stretch>
        </p:blipFill>
        <p:spPr bwMode="auto">
          <a:xfrm>
            <a:off x="1763688" y="1700808"/>
            <a:ext cx="5472608" cy="4104456"/>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143000"/>
          </a:xfrm>
        </p:spPr>
        <p:txBody>
          <a:bodyPr>
            <a:normAutofit fontScale="90000"/>
          </a:bodyPr>
          <a:lstStyle/>
          <a:p>
            <a:r>
              <a:rPr lang="en-US" dirty="0" smtClean="0"/>
              <a:t>Scrolls of beverage can offer "LATTE" - coffee the most popular drink in Italy.</a:t>
            </a:r>
            <a:endParaRPr lang="ru-RU"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395536" y="1988840"/>
            <a:ext cx="4227845" cy="4365104"/>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4716016" y="1772816"/>
            <a:ext cx="4176464" cy="3573016"/>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Great addition to coffee are Italian croissants!</a:t>
            </a:r>
            <a:endParaRPr lang="ru-RU" dirty="0"/>
          </a:p>
        </p:txBody>
      </p:sp>
      <p:pic>
        <p:nvPicPr>
          <p:cNvPr id="17410" name="Picture 2"/>
          <p:cNvPicPr>
            <a:picLocks noGrp="1" noChangeAspect="1" noChangeArrowheads="1"/>
          </p:cNvPicPr>
          <p:nvPr>
            <p:ph idx="1"/>
          </p:nvPr>
        </p:nvPicPr>
        <p:blipFill>
          <a:blip r:embed="rId2" cstate="print"/>
          <a:stretch>
            <a:fillRect/>
          </a:stretch>
        </p:blipFill>
        <p:spPr bwMode="auto">
          <a:xfrm>
            <a:off x="1115616" y="2420888"/>
            <a:ext cx="7084058" cy="3804865"/>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Autofit/>
          </a:bodyPr>
          <a:lstStyle/>
          <a:p>
            <a:r>
              <a:rPr lang="en-US" sz="2800" dirty="0" smtClean="0"/>
              <a:t>In our cozy restaurant, you can feel at home: you can order everything that is indicated in our menu, any dish or drink. So do we have free wireless "</a:t>
            </a:r>
            <a:r>
              <a:rPr lang="en-US" sz="2800" dirty="0" err="1" smtClean="0"/>
              <a:t>Wi</a:t>
            </a:r>
            <a:r>
              <a:rPr lang="en-US" sz="2800" dirty="0" smtClean="0"/>
              <a:t> </a:t>
            </a:r>
            <a:r>
              <a:rPr lang="en-US" sz="2800" dirty="0" err="1" smtClean="0"/>
              <a:t>fi</a:t>
            </a:r>
            <a:r>
              <a:rPr lang="en-US" sz="2800" dirty="0" smtClean="0"/>
              <a:t>". Our "paradise" will always welcome you.</a:t>
            </a:r>
            <a:endParaRPr lang="ru-RU" sz="2800"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323528" y="1772816"/>
            <a:ext cx="7598374" cy="4653136"/>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Have a good time!</a:t>
            </a:r>
            <a:endParaRPr lang="ru-RU" dirty="0"/>
          </a:p>
        </p:txBody>
      </p:sp>
      <p:sp>
        <p:nvSpPr>
          <p:cNvPr id="3" name="Содержимое 2"/>
          <p:cNvSpPr>
            <a:spLocks noGrp="1"/>
          </p:cNvSpPr>
          <p:nvPr>
            <p:ph idx="1"/>
          </p:nvPr>
        </p:nvSpPr>
        <p:spPr/>
        <p:txBody>
          <a:bodyPr/>
          <a:lstStyle/>
          <a:p>
            <a:pPr>
              <a:buNone/>
            </a:pPr>
            <a:r>
              <a:rPr lang="ru-RU" dirty="0" smtClean="0"/>
              <a:t> </a:t>
            </a:r>
            <a:endParaRPr lang="ru-RU" dirty="0"/>
          </a:p>
        </p:txBody>
      </p:sp>
      <p:pic>
        <p:nvPicPr>
          <p:cNvPr id="16386" name="Picture 2"/>
          <p:cNvPicPr>
            <a:picLocks noChangeAspect="1" noChangeArrowheads="1"/>
          </p:cNvPicPr>
          <p:nvPr/>
        </p:nvPicPr>
        <p:blipFill>
          <a:blip r:embed="rId2" cstate="print"/>
          <a:srcRect/>
          <a:stretch>
            <a:fillRect/>
          </a:stretch>
        </p:blipFill>
        <p:spPr bwMode="auto">
          <a:xfrm>
            <a:off x="3899924" y="2924944"/>
            <a:ext cx="5244075" cy="3933056"/>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0" y="1913459"/>
            <a:ext cx="3929139" cy="3717032"/>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4760" y="0"/>
            <a:ext cx="4989240" cy="1844824"/>
          </a:xfrm>
        </p:spPr>
        <p:txBody>
          <a:bodyPr>
            <a:normAutofit fontScale="90000"/>
          </a:bodyPr>
          <a:lstStyle/>
          <a:p>
            <a:r>
              <a:rPr lang="en-US" dirty="0" smtClean="0"/>
              <a:t>Our restaurant - famous for delicious Italian food.</a:t>
            </a:r>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2987824" cy="306896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95536" y="4412556"/>
            <a:ext cx="2627784" cy="2445444"/>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508105" y="1988840"/>
            <a:ext cx="3171752" cy="2376264"/>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327576" y="4481736"/>
            <a:ext cx="3816424" cy="237626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699792" y="2348880"/>
            <a:ext cx="2872038" cy="2477414"/>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44824"/>
            <a:ext cx="8003232" cy="220886"/>
          </a:xfrm>
        </p:spPr>
        <p:txBody>
          <a:bodyPr>
            <a:normAutofit fontScale="90000"/>
          </a:bodyPr>
          <a:lstStyle/>
          <a:p>
            <a:r>
              <a:rPr lang="en-US" sz="3600" dirty="0" smtClean="0"/>
              <a:t>Apple-green is a stylish restaurant with plenty of mirrors, massive chandeliers, comfortable tables with full chamber serving. Here is stunning at the same time a very cozy atmosphere.</a:t>
            </a:r>
            <a:endParaRPr lang="ru-RU"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3068960"/>
            <a:ext cx="5269017" cy="350100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364088" y="3068960"/>
            <a:ext cx="3779912" cy="352839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Прямоугольник 7"/>
          <p:cNvSpPr/>
          <p:nvPr/>
        </p:nvSpPr>
        <p:spPr>
          <a:xfrm>
            <a:off x="0" y="404665"/>
            <a:ext cx="9144000" cy="2123658"/>
          </a:xfrm>
          <a:prstGeom prst="rect">
            <a:avLst/>
          </a:prstGeom>
        </p:spPr>
        <p:txBody>
          <a:bodyPr wrap="square">
            <a:spAutoFit/>
          </a:bodyPr>
          <a:lstStyle/>
          <a:p>
            <a:r>
              <a:rPr lang="en-US" sz="4400" dirty="0" smtClean="0"/>
              <a:t>In our menu, lots of variety of Italian dishes, but I can recommend the most popular and delicious of </a:t>
            </a:r>
            <a:r>
              <a:rPr lang="en-US" sz="4400" dirty="0" smtClean="0"/>
              <a:t>them</a:t>
            </a:r>
            <a:r>
              <a:rPr lang="ru-RU" sz="4400" dirty="0" smtClean="0"/>
              <a:t>:</a:t>
            </a:r>
            <a:endParaRPr lang="ru-RU" sz="4400" dirty="0"/>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Italian salad with ham, cheese and vegetables.</a:t>
            </a:r>
            <a:endParaRPr lang="ru-RU"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187624" y="1844824"/>
            <a:ext cx="6624736" cy="501317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dirty="0" smtClean="0"/>
              <a:t>Pizza - it can be called a national food Italians, which is an open cake covered with tomatoes and melted cheese.</a:t>
            </a:r>
            <a:endParaRPr lang="ru-RU" sz="4000" dirty="0"/>
          </a:p>
        </p:txBody>
      </p:sp>
      <p:pic>
        <p:nvPicPr>
          <p:cNvPr id="5122" name="Picture 2"/>
          <p:cNvPicPr>
            <a:picLocks noGrp="1" noChangeAspect="1" noChangeArrowheads="1"/>
          </p:cNvPicPr>
          <p:nvPr>
            <p:ph idx="1"/>
          </p:nvPr>
        </p:nvPicPr>
        <p:blipFill>
          <a:blip r:embed="rId2" cstate="print"/>
          <a:stretch>
            <a:fillRect/>
          </a:stretch>
        </p:blipFill>
        <p:spPr bwMode="auto">
          <a:xfrm>
            <a:off x="3390900" y="2060848"/>
            <a:ext cx="5753100" cy="431482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0" y="1988841"/>
            <a:ext cx="4191671" cy="396044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1403648"/>
          </a:xfrm>
        </p:spPr>
        <p:txBody>
          <a:bodyPr>
            <a:noAutofit/>
          </a:bodyPr>
          <a:lstStyle/>
          <a:p>
            <a:r>
              <a:rPr lang="en-US" sz="2800" dirty="0" smtClean="0"/>
              <a:t>Lasagna - another traditional dish of Italy. It is made of several layers of dough with layers of stuffing on top of all this pudding filled with </a:t>
            </a:r>
            <a:r>
              <a:rPr lang="en-US" sz="2800" dirty="0" err="1" smtClean="0"/>
              <a:t>bechamel</a:t>
            </a:r>
            <a:r>
              <a:rPr lang="en-US" sz="2800" dirty="0" smtClean="0"/>
              <a:t> sauce. Filling can be minced, vegetable stew, tomatoes, spinach, cheese and much more.</a:t>
            </a:r>
            <a:endParaRPr lang="ru-RU" sz="48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0" y="1916832"/>
            <a:ext cx="6898627" cy="4941168"/>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Autofit/>
          </a:bodyPr>
          <a:lstStyle/>
          <a:p>
            <a:r>
              <a:rPr lang="en-US" sz="3600" dirty="0" smtClean="0"/>
              <a:t>Tortellini - are Italian dumplings that are made from unleavened dough with meat, vegetables and cheese.</a:t>
            </a:r>
            <a:endParaRPr lang="ru-RU" sz="3600" dirty="0"/>
          </a:p>
        </p:txBody>
      </p:sp>
      <p:pic>
        <p:nvPicPr>
          <p:cNvPr id="7170" name="Picture 2"/>
          <p:cNvPicPr>
            <a:picLocks noGrp="1" noChangeAspect="1" noChangeArrowheads="1"/>
          </p:cNvPicPr>
          <p:nvPr>
            <p:ph idx="1"/>
          </p:nvPr>
        </p:nvPicPr>
        <p:blipFill>
          <a:blip r:embed="rId2" cstate="print"/>
          <a:stretch>
            <a:fillRect/>
          </a:stretch>
        </p:blipFill>
        <p:spPr bwMode="auto">
          <a:xfrm>
            <a:off x="1695450" y="2215356"/>
            <a:ext cx="5753100" cy="38290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908720"/>
            <a:ext cx="7931224" cy="724942"/>
          </a:xfrm>
        </p:spPr>
        <p:txBody>
          <a:bodyPr>
            <a:noAutofit/>
          </a:bodyPr>
          <a:lstStyle/>
          <a:p>
            <a:r>
              <a:rPr lang="en-US" sz="3600" dirty="0" smtClean="0"/>
              <a:t>Tiramisu - is the most popular dessert around the world. It consists of coffee, eggs, mascarpone cheese and biscuits.</a:t>
            </a:r>
            <a:endParaRPr lang="ru-RU" sz="36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395536" y="1988840"/>
            <a:ext cx="5753100" cy="3838575"/>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275</TotalTime>
  <Words>378</Words>
  <Application>Microsoft Office PowerPoint</Application>
  <PresentationFormat>Экран (4:3)</PresentationFormat>
  <Paragraphs>19</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Слайд 1</vt:lpstr>
      <vt:lpstr>Our restaurant - famous for delicious Italian food.</vt:lpstr>
      <vt:lpstr>Apple-green is a stylish restaurant with plenty of mirrors, massive chandeliers, comfortable tables with full chamber serving. Here is stunning at the same time a very cozy atmosphere.</vt:lpstr>
      <vt:lpstr>Слайд 4</vt:lpstr>
      <vt:lpstr>Italian salad with ham, cheese and vegetables.</vt:lpstr>
      <vt:lpstr>Pizza - it can be called a national food Italians, which is an open cake covered with tomatoes and melted cheese.</vt:lpstr>
      <vt:lpstr>Lasagna - another traditional dish of Italy. It is made of several layers of dough with layers of stuffing on top of all this pudding filled with bechamel sauce. Filling can be minced, vegetable stew, tomatoes, spinach, cheese and much more.</vt:lpstr>
      <vt:lpstr>Tortellini - are Italian dumplings that are made from unleavened dough with meat, vegetables and cheese.</vt:lpstr>
      <vt:lpstr>Tiramisu - is the most popular dessert around the world. It consists of coffee, eggs, mascarpone cheese and biscuits.</vt:lpstr>
      <vt:lpstr>Tramezzino - this triangular sandwich or sandwich. Popular filling for him considered tuna, prosciutto and olives.</vt:lpstr>
      <vt:lpstr>Panna cotta - an Italian dessert of cream, vanilla and sugar.</vt:lpstr>
      <vt:lpstr>Panini - Italian sandwich or closed sandwich. It is made from white bread, most of baguette and served hot. Classic filling for him was mozzarella, ham, pesto and tomatoes.</vt:lpstr>
      <vt:lpstr>Chicken Parmigiana - baked chicken breast with parmesan cheese and tomato sauce. This is especially popular dish in Sicily.</vt:lpstr>
      <vt:lpstr>Bruschetta - classic Central Italian dish that can be attributed to the snacks. A distinctive feature of bruschetta is that pre-deep fried slices of bread.</vt:lpstr>
      <vt:lpstr>Scrolls of beverage can offer "LATTE" - coffee the most popular drink in Italy.</vt:lpstr>
      <vt:lpstr>Great addition to coffee are Italian croissants!</vt:lpstr>
      <vt:lpstr>In our cozy restaurant, you can feel at home: you can order everything that is indicated in our menu, any dish or drink. So do we have free wireless "Wi fi". Our "paradise" will always welcome you.</vt:lpstr>
      <vt:lpstr>Have a good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«Мой ресторан»</dc:title>
  <dc:creator>user</dc:creator>
  <cp:lastModifiedBy>user</cp:lastModifiedBy>
  <cp:revision>20</cp:revision>
  <dcterms:created xsi:type="dcterms:W3CDTF">2014-01-26T12:25:42Z</dcterms:created>
  <dcterms:modified xsi:type="dcterms:W3CDTF">2014-01-26T17:11:26Z</dcterms:modified>
</cp:coreProperties>
</file>