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CC0771D-F89E-41F6-9758-0F2DC51F1EC0}" type="datetimeFigureOut">
              <a:rPr lang="uk-UA" smtClean="0"/>
              <a:t>04.11.2013</a:t>
            </a:fld>
            <a:endParaRPr lang="uk-U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2CD53DF-E2AE-41BC-BABF-EEEAF543F25B}" type="slidenum">
              <a:rPr lang="uk-UA" smtClean="0"/>
              <a:t>‹#›</a:t>
            </a:fld>
            <a:endParaRPr lang="uk-UA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771D-F89E-41F6-9758-0F2DC51F1EC0}" type="datetimeFigureOut">
              <a:rPr lang="uk-UA" smtClean="0"/>
              <a:t>04.11.2013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53DF-E2AE-41BC-BABF-EEEAF543F25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771D-F89E-41F6-9758-0F2DC51F1EC0}" type="datetimeFigureOut">
              <a:rPr lang="uk-UA" smtClean="0"/>
              <a:t>04.11.2013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53DF-E2AE-41BC-BABF-EEEAF543F25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771D-F89E-41F6-9758-0F2DC51F1EC0}" type="datetimeFigureOut">
              <a:rPr lang="uk-UA" smtClean="0"/>
              <a:t>04.11.2013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53DF-E2AE-41BC-BABF-EEEAF543F25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771D-F89E-41F6-9758-0F2DC51F1EC0}" type="datetimeFigureOut">
              <a:rPr lang="uk-UA" smtClean="0"/>
              <a:t>04.11.2013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53DF-E2AE-41BC-BABF-EEEAF543F25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771D-F89E-41F6-9758-0F2DC51F1EC0}" type="datetimeFigureOut">
              <a:rPr lang="uk-UA" smtClean="0"/>
              <a:t>04.11.2013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53DF-E2AE-41BC-BABF-EEEAF543F25B}" type="slidenum">
              <a:rPr lang="uk-UA" smtClean="0"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771D-F89E-41F6-9758-0F2DC51F1EC0}" type="datetimeFigureOut">
              <a:rPr lang="uk-UA" smtClean="0"/>
              <a:t>04.11.2013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53DF-E2AE-41BC-BABF-EEEAF543F25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771D-F89E-41F6-9758-0F2DC51F1EC0}" type="datetimeFigureOut">
              <a:rPr lang="uk-UA" smtClean="0"/>
              <a:t>04.11.2013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53DF-E2AE-41BC-BABF-EEEAF543F25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771D-F89E-41F6-9758-0F2DC51F1EC0}" type="datetimeFigureOut">
              <a:rPr lang="uk-UA" smtClean="0"/>
              <a:t>04.11.2013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53DF-E2AE-41BC-BABF-EEEAF543F25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771D-F89E-41F6-9758-0F2DC51F1EC0}" type="datetimeFigureOut">
              <a:rPr lang="uk-UA" smtClean="0"/>
              <a:t>04.11.2013</a:t>
            </a:fld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53DF-E2AE-41BC-BABF-EEEAF543F25B}" type="slidenum">
              <a:rPr lang="uk-UA" smtClean="0"/>
              <a:t>‹#›</a:t>
            </a:fld>
            <a:endParaRPr lang="uk-U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771D-F89E-41F6-9758-0F2DC51F1EC0}" type="datetimeFigureOut">
              <a:rPr lang="uk-UA" smtClean="0"/>
              <a:t>04.11.2013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53DF-E2AE-41BC-BABF-EEEAF543F25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CC0771D-F89E-41F6-9758-0F2DC51F1EC0}" type="datetimeFigureOut">
              <a:rPr lang="uk-UA" smtClean="0"/>
              <a:t>04.11.2013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2CD53DF-E2AE-41BC-BABF-EEEAF543F25B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27290" y="2636912"/>
            <a:ext cx="2664296" cy="1440160"/>
          </a:xfrm>
        </p:spPr>
        <p:txBody>
          <a:bodyPr>
            <a:noAutofit/>
          </a:bodyPr>
          <a:lstStyle/>
          <a:p>
            <a:r>
              <a:rPr lang="uk-UA" sz="4400" dirty="0" smtClean="0"/>
              <a:t>Микола Лисенко</a:t>
            </a:r>
            <a:endParaRPr lang="uk-UA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6016" y="4653136"/>
            <a:ext cx="3309803" cy="1080120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/>
              <a:t>Робота учениці 10-Б класу</a:t>
            </a:r>
          </a:p>
          <a:p>
            <a:pPr algn="ctr"/>
            <a:r>
              <a:rPr lang="uk-UA" sz="2000" dirty="0" err="1" smtClean="0"/>
              <a:t>Миніч</a:t>
            </a:r>
            <a:r>
              <a:rPr lang="uk-UA" sz="2000" dirty="0" smtClean="0"/>
              <a:t> Марини</a:t>
            </a:r>
            <a:endParaRPr lang="uk-UA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11" y="433239"/>
            <a:ext cx="3772372" cy="525658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07"/>
          <a:stretch/>
        </p:blipFill>
        <p:spPr bwMode="auto">
          <a:xfrm>
            <a:off x="4638675" y="-9525"/>
            <a:ext cx="3524200" cy="23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9692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648" y="655737"/>
            <a:ext cx="7024744" cy="71095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Ранні роки</a:t>
            </a:r>
            <a:endParaRPr lang="uk-U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404392"/>
            <a:ext cx="6777317" cy="460851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 smtClean="0"/>
              <a:t>       </a:t>
            </a:r>
            <a:r>
              <a:rPr lang="ru-RU" dirty="0" err="1" smtClean="0"/>
              <a:t>Народився</a:t>
            </a:r>
            <a:r>
              <a:rPr lang="ru-RU" dirty="0" smtClean="0"/>
              <a:t> </a:t>
            </a:r>
            <a:r>
              <a:rPr lang="ru-RU" dirty="0" err="1"/>
              <a:t>Микола</a:t>
            </a:r>
            <a:r>
              <a:rPr lang="ru-RU" dirty="0"/>
              <a:t> </a:t>
            </a:r>
            <a:r>
              <a:rPr lang="ru-RU" dirty="0" err="1"/>
              <a:t>Віталійович</a:t>
            </a:r>
            <a:r>
              <a:rPr lang="ru-RU" dirty="0"/>
              <a:t> Лисенко 10 </a:t>
            </a:r>
            <a:r>
              <a:rPr lang="ru-RU" dirty="0" err="1"/>
              <a:t>березня</a:t>
            </a:r>
            <a:r>
              <a:rPr lang="ru-RU" dirty="0"/>
              <a:t> 1842 року в </a:t>
            </a:r>
            <a:r>
              <a:rPr lang="ru-RU" dirty="0" err="1"/>
              <a:t>селі</a:t>
            </a:r>
            <a:r>
              <a:rPr lang="ru-RU" dirty="0"/>
              <a:t> Гриньки </a:t>
            </a:r>
            <a:r>
              <a:rPr lang="ru-RU" dirty="0" err="1"/>
              <a:t>Кременчуцького</a:t>
            </a:r>
            <a:r>
              <a:rPr lang="ru-RU" dirty="0"/>
              <a:t> </a:t>
            </a:r>
            <a:r>
              <a:rPr lang="ru-RU" dirty="0" err="1"/>
              <a:t>повіту</a:t>
            </a:r>
            <a:r>
              <a:rPr lang="ru-RU" dirty="0"/>
              <a:t> </a:t>
            </a:r>
            <a:r>
              <a:rPr lang="ru-RU" dirty="0" err="1"/>
              <a:t>Полтавської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 smtClean="0"/>
              <a:t>.</a:t>
            </a:r>
          </a:p>
          <a:p>
            <a:pPr algn="ctr"/>
            <a:r>
              <a:rPr lang="ru-RU" dirty="0"/>
              <a:t> </a:t>
            </a:r>
            <a:r>
              <a:rPr lang="ru-RU" dirty="0" smtClean="0"/>
              <a:t>        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/>
              <a:t>народна </a:t>
            </a:r>
            <a:r>
              <a:rPr lang="ru-RU" dirty="0" err="1"/>
              <a:t>стихія</a:t>
            </a:r>
            <a:r>
              <a:rPr lang="ru-RU" dirty="0"/>
              <a:t>, культура і </a:t>
            </a:r>
            <a:r>
              <a:rPr lang="ru-RU" dirty="0" err="1"/>
              <a:t>побут</a:t>
            </a:r>
            <a:r>
              <a:rPr lang="ru-RU" dirty="0"/>
              <a:t> </a:t>
            </a:r>
            <a:r>
              <a:rPr lang="ru-RU" dirty="0" err="1"/>
              <a:t>народжували</a:t>
            </a:r>
            <a:r>
              <a:rPr lang="ru-RU" dirty="0"/>
              <a:t> у </a:t>
            </a:r>
            <a:r>
              <a:rPr lang="ru-RU" dirty="0" err="1"/>
              <a:t>серці</a:t>
            </a:r>
            <a:r>
              <a:rPr lang="ru-RU" dirty="0"/>
              <a:t> малого </a:t>
            </a:r>
            <a:r>
              <a:rPr lang="ru-RU" dirty="0" err="1"/>
              <a:t>Миколи</a:t>
            </a:r>
            <a:r>
              <a:rPr lang="ru-RU" dirty="0"/>
              <a:t> </a:t>
            </a:r>
            <a:r>
              <a:rPr lang="ru-RU" dirty="0" err="1"/>
              <a:t>невгасиму</a:t>
            </a:r>
            <a:r>
              <a:rPr lang="ru-RU" dirty="0"/>
              <a:t> </a:t>
            </a:r>
            <a:r>
              <a:rPr lang="ru-RU" dirty="0" err="1"/>
              <a:t>любов</a:t>
            </a:r>
            <a:r>
              <a:rPr lang="ru-RU" dirty="0"/>
              <a:t> до </a:t>
            </a:r>
            <a:r>
              <a:rPr lang="ru-RU" dirty="0" err="1"/>
              <a:t>рідної</a:t>
            </a:r>
            <a:r>
              <a:rPr lang="ru-RU" dirty="0"/>
              <a:t> </a:t>
            </a:r>
            <a:r>
              <a:rPr lang="ru-RU" dirty="0" err="1"/>
              <a:t>пісні</a:t>
            </a:r>
            <a:r>
              <a:rPr lang="ru-RU" dirty="0"/>
              <a:t>, </a:t>
            </a:r>
            <a:r>
              <a:rPr lang="ru-RU" dirty="0" err="1"/>
              <a:t>мови</a:t>
            </a:r>
            <a:r>
              <a:rPr lang="ru-RU" dirty="0"/>
              <a:t>, </a:t>
            </a:r>
            <a:r>
              <a:rPr lang="ru-RU" dirty="0" err="1"/>
              <a:t>мистецтва</a:t>
            </a:r>
            <a:r>
              <a:rPr lang="ru-RU" dirty="0"/>
              <a:t>. У 1852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хлопця</a:t>
            </a:r>
            <a:r>
              <a:rPr lang="ru-RU" dirty="0"/>
              <a:t> </a:t>
            </a:r>
            <a:r>
              <a:rPr lang="ru-RU" dirty="0" err="1"/>
              <a:t>відвезли</a:t>
            </a:r>
            <a:r>
              <a:rPr lang="ru-RU" dirty="0"/>
              <a:t> до </a:t>
            </a:r>
            <a:r>
              <a:rPr lang="ru-RU" dirty="0" err="1"/>
              <a:t>Києва</a:t>
            </a:r>
            <a:r>
              <a:rPr lang="ru-RU" dirty="0"/>
              <a:t> в </a:t>
            </a:r>
            <a:r>
              <a:rPr lang="ru-RU" dirty="0" err="1"/>
              <a:t>пансіон</a:t>
            </a:r>
            <a:r>
              <a:rPr lang="ru-RU" dirty="0"/>
              <a:t> Вейля, </a:t>
            </a:r>
            <a:r>
              <a:rPr lang="ru-RU" dirty="0" err="1"/>
              <a:t>звідки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, </a:t>
            </a:r>
            <a:r>
              <a:rPr lang="ru-RU" dirty="0" err="1"/>
              <a:t>провчившись</a:t>
            </a:r>
            <a:r>
              <a:rPr lang="ru-RU" dirty="0"/>
              <a:t> </a:t>
            </a:r>
            <a:r>
              <a:rPr lang="ru-RU" dirty="0" err="1"/>
              <a:t>усього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місяців</a:t>
            </a:r>
            <a:r>
              <a:rPr lang="ru-RU" dirty="0"/>
              <a:t>, переходить до </a:t>
            </a:r>
            <a:r>
              <a:rPr lang="ru-RU" dirty="0" err="1"/>
              <a:t>іншого</a:t>
            </a:r>
            <a:r>
              <a:rPr lang="ru-RU" dirty="0"/>
              <a:t> - </a:t>
            </a:r>
            <a:r>
              <a:rPr lang="ru-RU" dirty="0" err="1"/>
              <a:t>пансіону</a:t>
            </a:r>
            <a:r>
              <a:rPr lang="ru-RU" dirty="0"/>
              <a:t> француза </a:t>
            </a:r>
            <a:r>
              <a:rPr lang="ru-RU" dirty="0" err="1"/>
              <a:t>Гедуена</a:t>
            </a:r>
            <a:r>
              <a:rPr lang="ru-RU" dirty="0"/>
              <a:t>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закладі</a:t>
            </a:r>
            <a:r>
              <a:rPr lang="ru-RU" dirty="0"/>
              <a:t> </a:t>
            </a:r>
            <a:r>
              <a:rPr lang="ru-RU" dirty="0" err="1"/>
              <a:t>музика</a:t>
            </a:r>
            <a:r>
              <a:rPr lang="ru-RU" dirty="0"/>
              <a:t> </a:t>
            </a:r>
            <a:r>
              <a:rPr lang="ru-RU" dirty="0" err="1"/>
              <a:t>займала</a:t>
            </a:r>
            <a:r>
              <a:rPr lang="ru-RU" dirty="0"/>
              <a:t> не </a:t>
            </a:r>
            <a:r>
              <a:rPr lang="ru-RU" dirty="0" err="1"/>
              <a:t>останнє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у </a:t>
            </a:r>
            <a:r>
              <a:rPr lang="ru-RU" dirty="0" err="1"/>
              <a:t>вихованні</a:t>
            </a:r>
            <a:r>
              <a:rPr lang="ru-RU" dirty="0"/>
              <a:t> та </a:t>
            </a:r>
            <a:r>
              <a:rPr lang="ru-RU" dirty="0" err="1"/>
              <a:t>навчанні</a:t>
            </a:r>
            <a:r>
              <a:rPr lang="ru-RU" dirty="0"/>
              <a:t>. </a:t>
            </a:r>
            <a:r>
              <a:rPr lang="ru-RU" dirty="0" err="1"/>
              <a:t>Одинадцятирічний</a:t>
            </a:r>
            <a:r>
              <a:rPr lang="ru-RU" dirty="0"/>
              <a:t> </a:t>
            </a:r>
            <a:r>
              <a:rPr lang="ru-RU" dirty="0" err="1"/>
              <a:t>хлопчина</a:t>
            </a:r>
            <a:r>
              <a:rPr lang="ru-RU" dirty="0"/>
              <a:t> показав себе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одразу</a:t>
            </a:r>
            <a:r>
              <a:rPr lang="ru-RU" dirty="0"/>
              <a:t> як у </a:t>
            </a:r>
            <a:r>
              <a:rPr lang="ru-RU" dirty="0" err="1"/>
              <a:t>здібностях</a:t>
            </a:r>
            <a:r>
              <a:rPr lang="ru-RU" dirty="0"/>
              <a:t>, так і в </a:t>
            </a:r>
            <a:r>
              <a:rPr lang="ru-RU" dirty="0" err="1"/>
              <a:t>старанності</a:t>
            </a:r>
            <a:r>
              <a:rPr lang="ru-RU" dirty="0"/>
              <a:t>. </a:t>
            </a:r>
            <a:endParaRPr lang="uk-UA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716016" y="40432"/>
            <a:ext cx="3384376" cy="5223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2800" dirty="0" smtClean="0"/>
              <a:t>Микола Лисенко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40514677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641251"/>
            <a:ext cx="7024744" cy="757888"/>
          </a:xfrm>
        </p:spPr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Юнацькі роки</a:t>
            </a:r>
            <a:endParaRPr lang="uk-U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484784"/>
            <a:ext cx="6984776" cy="4752528"/>
          </a:xfrm>
        </p:spPr>
        <p:txBody>
          <a:bodyPr>
            <a:noAutofit/>
          </a:bodyPr>
          <a:lstStyle/>
          <a:p>
            <a:r>
              <a:rPr lang="uk-UA" sz="2800" dirty="0" smtClean="0"/>
              <a:t>    Літні </a:t>
            </a:r>
            <a:r>
              <a:rPr lang="uk-UA" sz="2800" dirty="0"/>
              <a:t>канікули Микола завжди проводив у рідному селі. На той час туди приїжджав з Полтавської </a:t>
            </a:r>
            <a:r>
              <a:rPr lang="uk-UA" sz="2800" dirty="0" smtClean="0"/>
              <a:t>гімназії </a:t>
            </a:r>
            <a:r>
              <a:rPr lang="uk-UA" sz="2800" dirty="0"/>
              <a:t>і Михайло Старицький, троюрідний брат М.Лисенка. Це товаришування зіграло свою благодатну роль у подальшому житті обох велетів нашої культури</a:t>
            </a:r>
            <a:r>
              <a:rPr lang="uk-UA" sz="2800" dirty="0" smtClean="0"/>
              <a:t>.</a:t>
            </a:r>
          </a:p>
          <a:p>
            <a:r>
              <a:rPr lang="uk-UA" sz="2800" dirty="0" smtClean="0"/>
              <a:t>   Після </a:t>
            </a:r>
            <a:r>
              <a:rPr lang="uk-UA" sz="2800" dirty="0"/>
              <a:t>закінчення пансіону Миколу віддають до 2-ї Харківської гімназії.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716016" y="40432"/>
            <a:ext cx="3384376" cy="5223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2800" dirty="0" smtClean="0"/>
              <a:t>Микола Лисенко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818423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648" y="562744"/>
            <a:ext cx="7024744" cy="829896"/>
          </a:xfrm>
        </p:spPr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Лисенко і музика</a:t>
            </a:r>
            <a:endParaRPr lang="uk-U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412776"/>
            <a:ext cx="7128792" cy="475252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пише</a:t>
            </a:r>
            <a:r>
              <a:rPr lang="ru-RU" dirty="0"/>
              <a:t>, </a:t>
            </a:r>
            <a:r>
              <a:rPr lang="ru-RU" dirty="0" err="1"/>
              <a:t>притому</a:t>
            </a:r>
            <a:r>
              <a:rPr lang="ru-RU" dirty="0"/>
              <a:t> </a:t>
            </a:r>
            <a:r>
              <a:rPr lang="ru-RU" dirty="0" err="1"/>
              <a:t>звертається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до </a:t>
            </a:r>
            <a:r>
              <a:rPr lang="ru-RU" dirty="0" err="1"/>
              <a:t>дрібних</a:t>
            </a:r>
            <a:r>
              <a:rPr lang="ru-RU" dirty="0"/>
              <a:t> </a:t>
            </a:r>
            <a:r>
              <a:rPr lang="ru-RU" dirty="0" err="1"/>
              <a:t>інструментальних</a:t>
            </a:r>
            <a:r>
              <a:rPr lang="ru-RU" dirty="0"/>
              <a:t> </a:t>
            </a:r>
            <a:r>
              <a:rPr lang="ru-RU" dirty="0" err="1"/>
              <a:t>жанрів</a:t>
            </a:r>
            <a:r>
              <a:rPr lang="ru-RU" dirty="0"/>
              <a:t>, </a:t>
            </a:r>
            <a:r>
              <a:rPr lang="ru-RU" dirty="0" err="1"/>
              <a:t>але</a:t>
            </a:r>
            <a:r>
              <a:rPr lang="ru-RU" dirty="0"/>
              <a:t> й до </a:t>
            </a:r>
            <a:r>
              <a:rPr lang="ru-RU" dirty="0" err="1"/>
              <a:t>музично-драматичних</a:t>
            </a:r>
            <a:r>
              <a:rPr lang="ru-RU" dirty="0"/>
              <a:t> </a:t>
            </a:r>
            <a:r>
              <a:rPr lang="ru-RU" dirty="0" err="1"/>
              <a:t>творів</a:t>
            </a:r>
            <a:r>
              <a:rPr lang="ru-RU" dirty="0"/>
              <a:t>. </a:t>
            </a:r>
            <a:r>
              <a:rPr lang="ru-RU" dirty="0" err="1"/>
              <a:t>Подорожуючи</a:t>
            </a:r>
            <a:r>
              <a:rPr lang="ru-RU" dirty="0"/>
              <a:t>, композитор </a:t>
            </a:r>
            <a:r>
              <a:rPr lang="ru-RU" dirty="0" err="1"/>
              <a:t>ніколи</a:t>
            </a:r>
            <a:r>
              <a:rPr lang="ru-RU" dirty="0"/>
              <a:t> не </a:t>
            </a:r>
            <a:r>
              <a:rPr lang="ru-RU" dirty="0" err="1"/>
              <a:t>втрачав</a:t>
            </a:r>
            <a:r>
              <a:rPr lang="ru-RU" dirty="0"/>
              <a:t> </a:t>
            </a:r>
            <a:r>
              <a:rPr lang="ru-RU" dirty="0" err="1"/>
              <a:t>нагоди</a:t>
            </a:r>
            <a:r>
              <a:rPr lang="ru-RU" dirty="0"/>
              <a:t> </a:t>
            </a:r>
            <a:r>
              <a:rPr lang="ru-RU" dirty="0" err="1"/>
              <a:t>записати</a:t>
            </a:r>
            <a:r>
              <a:rPr lang="ru-RU" dirty="0"/>
              <a:t> </a:t>
            </a:r>
            <a:r>
              <a:rPr lang="ru-RU" dirty="0" err="1"/>
              <a:t>завершені</a:t>
            </a:r>
            <a:r>
              <a:rPr lang="ru-RU" dirty="0"/>
              <a:t> </a:t>
            </a:r>
            <a:r>
              <a:rPr lang="ru-RU" dirty="0" err="1"/>
              <a:t>зразки</a:t>
            </a:r>
            <a:r>
              <a:rPr lang="ru-RU" dirty="0"/>
              <a:t> </a:t>
            </a:r>
            <a:r>
              <a:rPr lang="ru-RU" dirty="0" err="1"/>
              <a:t>пісень</a:t>
            </a:r>
            <a:r>
              <a:rPr lang="ru-RU" dirty="0"/>
              <a:t> до </a:t>
            </a:r>
            <a:r>
              <a:rPr lang="ru-RU" dirty="0" err="1"/>
              <a:t>спеціального</a:t>
            </a:r>
            <a:r>
              <a:rPr lang="ru-RU" dirty="0"/>
              <a:t> нотного </a:t>
            </a:r>
            <a:r>
              <a:rPr lang="ru-RU" dirty="0" err="1"/>
              <a:t>зошита</a:t>
            </a:r>
            <a:r>
              <a:rPr lang="ru-RU" dirty="0"/>
              <a:t>, з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ніколи</a:t>
            </a:r>
            <a:r>
              <a:rPr lang="ru-RU" dirty="0"/>
              <a:t> не </a:t>
            </a:r>
            <a:r>
              <a:rPr lang="ru-RU" dirty="0" err="1"/>
              <a:t>розлучався</a:t>
            </a:r>
            <a:r>
              <a:rPr lang="ru-RU" dirty="0"/>
              <a:t>. </a:t>
            </a:r>
            <a:endParaRPr lang="ru-RU" dirty="0" smtClean="0"/>
          </a:p>
          <a:p>
            <a:pPr algn="ctr"/>
            <a:r>
              <a:rPr lang="ru-RU" dirty="0" smtClean="0"/>
              <a:t> </a:t>
            </a:r>
            <a:r>
              <a:rPr lang="ru-RU" dirty="0" err="1" smtClean="0"/>
              <a:t>Музика</a:t>
            </a:r>
            <a:r>
              <a:rPr lang="ru-RU" dirty="0" smtClean="0"/>
              <a:t> </a:t>
            </a:r>
            <a:r>
              <a:rPr lang="ru-RU" dirty="0"/>
              <a:t>не </a:t>
            </a:r>
            <a:r>
              <a:rPr lang="ru-RU" dirty="0" err="1"/>
              <a:t>тільки</a:t>
            </a:r>
            <a:r>
              <a:rPr lang="ru-RU" dirty="0"/>
              <a:t> вабила </a:t>
            </a:r>
            <a:r>
              <a:rPr lang="ru-RU" dirty="0" err="1"/>
              <a:t>М.Лисенка</a:t>
            </a:r>
            <a:r>
              <a:rPr lang="ru-RU" dirty="0"/>
              <a:t>, а й </a:t>
            </a:r>
            <a:r>
              <a:rPr lang="ru-RU" dirty="0" err="1"/>
              <a:t>поступово</a:t>
            </a:r>
            <a:r>
              <a:rPr lang="ru-RU" dirty="0"/>
              <a:t> </a:t>
            </a:r>
            <a:r>
              <a:rPr lang="ru-RU" dirty="0" err="1"/>
              <a:t>заповнювала</a:t>
            </a:r>
            <a:r>
              <a:rPr lang="ru-RU" dirty="0"/>
              <a:t> все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праглося</a:t>
            </a:r>
            <a:r>
              <a:rPr lang="ru-RU" dirty="0"/>
              <a:t> </a:t>
            </a:r>
            <a:r>
              <a:rPr lang="ru-RU" dirty="0" err="1"/>
              <a:t>більших</a:t>
            </a:r>
            <a:r>
              <a:rPr lang="ru-RU" dirty="0"/>
              <a:t> і </a:t>
            </a:r>
            <a:r>
              <a:rPr lang="ru-RU" dirty="0" err="1"/>
              <a:t>ґрунтовніших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, </a:t>
            </a:r>
            <a:r>
              <a:rPr lang="ru-RU" dirty="0" err="1"/>
              <a:t>хотілося</a:t>
            </a:r>
            <a:r>
              <a:rPr lang="ru-RU" dirty="0"/>
              <a:t> </a:t>
            </a:r>
            <a:r>
              <a:rPr lang="ru-RU" dirty="0" err="1"/>
              <a:t>вдосконалювати</a:t>
            </a:r>
            <a:r>
              <a:rPr lang="ru-RU" dirty="0"/>
              <a:t> </a:t>
            </a:r>
            <a:r>
              <a:rPr lang="ru-RU" dirty="0" err="1"/>
              <a:t>виконавську</a:t>
            </a:r>
            <a:r>
              <a:rPr lang="ru-RU" dirty="0"/>
              <a:t> </a:t>
            </a:r>
            <a:r>
              <a:rPr lang="ru-RU" dirty="0" err="1"/>
              <a:t>майстерність</a:t>
            </a:r>
            <a:r>
              <a:rPr lang="ru-RU" dirty="0"/>
              <a:t>.</a:t>
            </a:r>
            <a:endParaRPr lang="uk-UA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716016" y="40432"/>
            <a:ext cx="3384376" cy="5223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2800" dirty="0" smtClean="0"/>
              <a:t>Микола Лисенко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7098702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0599" y="562744"/>
            <a:ext cx="7024744" cy="757888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Життя і творчість</a:t>
            </a:r>
            <a:endParaRPr lang="uk-U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412776"/>
            <a:ext cx="6840760" cy="468052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    На </a:t>
            </a:r>
            <a:r>
              <a:rPr lang="ru-RU" dirty="0" err="1"/>
              <a:t>українському</a:t>
            </a:r>
            <a:r>
              <a:rPr lang="ru-RU" dirty="0"/>
              <a:t> народному </a:t>
            </a:r>
            <a:r>
              <a:rPr lang="ru-RU" dirty="0" err="1"/>
              <a:t>ґрунті</a:t>
            </a:r>
            <a:r>
              <a:rPr lang="ru-RU" dirty="0"/>
              <a:t> </a:t>
            </a:r>
            <a:r>
              <a:rPr lang="ru-RU" dirty="0" err="1"/>
              <a:t>М.Лисенко</a:t>
            </a:r>
            <a:r>
              <a:rPr lang="ru-RU" dirty="0"/>
              <a:t> творить </a:t>
            </a:r>
            <a:r>
              <a:rPr lang="ru-RU" dirty="0" err="1"/>
              <a:t>високохудожні</a:t>
            </a:r>
            <a:r>
              <a:rPr lang="ru-RU" dirty="0"/>
              <a:t> </a:t>
            </a:r>
            <a:r>
              <a:rPr lang="ru-RU" dirty="0" err="1"/>
              <a:t>композиції</a:t>
            </a:r>
            <a:r>
              <a:rPr lang="ru-RU" dirty="0"/>
              <a:t> на </a:t>
            </a:r>
            <a:r>
              <a:rPr lang="ru-RU" dirty="0" err="1"/>
              <a:t>шевченківську</a:t>
            </a:r>
            <a:r>
              <a:rPr lang="ru-RU" dirty="0"/>
              <a:t> тематику, </a:t>
            </a:r>
            <a:r>
              <a:rPr lang="ru-RU" dirty="0" err="1"/>
              <a:t>народні</a:t>
            </a:r>
            <a:r>
              <a:rPr lang="ru-RU" dirty="0"/>
              <a:t> опери "</a:t>
            </a:r>
            <a:r>
              <a:rPr lang="ru-RU" dirty="0" err="1"/>
              <a:t>Різдвяна</a:t>
            </a:r>
            <a:r>
              <a:rPr lang="ru-RU" dirty="0"/>
              <a:t> </a:t>
            </a:r>
            <a:r>
              <a:rPr lang="ru-RU" dirty="0" err="1"/>
              <a:t>ніч</a:t>
            </a:r>
            <a:r>
              <a:rPr lang="ru-RU" dirty="0"/>
              <a:t>" і "Утоплена", оперу-сатиру "</a:t>
            </a:r>
            <a:r>
              <a:rPr lang="ru-RU" dirty="0" err="1"/>
              <a:t>Енеїда</a:t>
            </a:r>
            <a:r>
              <a:rPr lang="ru-RU" dirty="0"/>
              <a:t>", </a:t>
            </a:r>
            <a:r>
              <a:rPr lang="ru-RU" dirty="0" err="1"/>
              <a:t>монументальну</a:t>
            </a:r>
            <a:r>
              <a:rPr lang="ru-RU" dirty="0"/>
              <a:t> </a:t>
            </a:r>
            <a:r>
              <a:rPr lang="ru-RU" dirty="0" err="1"/>
              <a:t>народну</a:t>
            </a:r>
            <a:r>
              <a:rPr lang="ru-RU" dirty="0"/>
              <a:t> </a:t>
            </a:r>
            <a:r>
              <a:rPr lang="ru-RU" dirty="0" err="1"/>
              <a:t>музичну</a:t>
            </a:r>
            <a:r>
              <a:rPr lang="ru-RU" dirty="0"/>
              <a:t> драму "Тарас Бульба". </a:t>
            </a:r>
            <a:r>
              <a:rPr lang="ru-RU" dirty="0" err="1"/>
              <a:t>Починаючи</a:t>
            </a:r>
            <a:r>
              <a:rPr lang="ru-RU" dirty="0"/>
              <a:t> з 1869 року </a:t>
            </a:r>
            <a:r>
              <a:rPr lang="ru-RU" dirty="0" err="1"/>
              <a:t>Микола</a:t>
            </a:r>
            <a:r>
              <a:rPr lang="ru-RU" dirty="0"/>
              <a:t> </a:t>
            </a:r>
            <a:r>
              <a:rPr lang="ru-RU" dirty="0" err="1"/>
              <a:t>Віталійович</a:t>
            </a:r>
            <a:r>
              <a:rPr lang="ru-RU" dirty="0"/>
              <a:t> </a:t>
            </a:r>
            <a:r>
              <a:rPr lang="ru-RU" dirty="0" err="1"/>
              <a:t>продовжував</a:t>
            </a:r>
            <a:r>
              <a:rPr lang="ru-RU" dirty="0"/>
              <a:t> </a:t>
            </a:r>
            <a:r>
              <a:rPr lang="ru-RU" dirty="0" err="1"/>
              <a:t>невтомно</a:t>
            </a:r>
            <a:r>
              <a:rPr lang="ru-RU" dirty="0"/>
              <a:t> </a:t>
            </a:r>
            <a:r>
              <a:rPr lang="ru-RU" dirty="0" err="1"/>
              <a:t>виступати</a:t>
            </a:r>
            <a:r>
              <a:rPr lang="ru-RU" dirty="0"/>
              <a:t> у </a:t>
            </a:r>
            <a:r>
              <a:rPr lang="ru-RU" dirty="0" err="1"/>
              <a:t>концертних</a:t>
            </a:r>
            <a:r>
              <a:rPr lang="ru-RU" dirty="0"/>
              <a:t> </a:t>
            </a:r>
            <a:r>
              <a:rPr lang="ru-RU" dirty="0" err="1"/>
              <a:t>програмах</a:t>
            </a:r>
            <a:r>
              <a:rPr lang="ru-RU" dirty="0"/>
              <a:t>. У 1904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М.Лисенко</a:t>
            </a:r>
            <a:r>
              <a:rPr lang="ru-RU" dirty="0"/>
              <a:t> </a:t>
            </a:r>
            <a:r>
              <a:rPr lang="ru-RU" dirty="0" err="1"/>
              <a:t>відкриває</a:t>
            </a:r>
            <a:r>
              <a:rPr lang="ru-RU" dirty="0"/>
              <a:t> першу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національну</a:t>
            </a:r>
            <a:r>
              <a:rPr lang="ru-RU" dirty="0"/>
              <a:t> </a:t>
            </a:r>
            <a:r>
              <a:rPr lang="ru-RU" dirty="0" err="1"/>
              <a:t>музично-драматичну</a:t>
            </a:r>
            <a:r>
              <a:rPr lang="ru-RU" dirty="0"/>
              <a:t> школу (з 1913 року - </a:t>
            </a:r>
            <a:r>
              <a:rPr lang="ru-RU" dirty="0" err="1"/>
              <a:t>ім</a:t>
            </a:r>
            <a:r>
              <a:rPr lang="ru-RU" dirty="0"/>
              <a:t>. </a:t>
            </a:r>
            <a:r>
              <a:rPr lang="ru-RU" dirty="0" err="1"/>
              <a:t>М.В.Лисенка</a:t>
            </a:r>
            <a:r>
              <a:rPr lang="ru-RU" dirty="0"/>
              <a:t>), яка </a:t>
            </a:r>
            <a:r>
              <a:rPr lang="ru-RU" dirty="0" err="1"/>
              <a:t>працювала</a:t>
            </a:r>
            <a:r>
              <a:rPr lang="ru-RU" dirty="0"/>
              <a:t> у </a:t>
            </a:r>
            <a:r>
              <a:rPr lang="ru-RU" dirty="0" err="1"/>
              <a:t>програмному</a:t>
            </a:r>
            <a:r>
              <a:rPr lang="ru-RU" dirty="0"/>
              <a:t> </a:t>
            </a:r>
            <a:r>
              <a:rPr lang="ru-RU" dirty="0" err="1"/>
              <a:t>режимі</a:t>
            </a:r>
            <a:r>
              <a:rPr lang="ru-RU" dirty="0"/>
              <a:t> </a:t>
            </a:r>
            <a:r>
              <a:rPr lang="ru-RU" dirty="0" err="1"/>
              <a:t>вищих</a:t>
            </a:r>
            <a:r>
              <a:rPr lang="ru-RU" dirty="0"/>
              <a:t> </a:t>
            </a:r>
            <a:r>
              <a:rPr lang="ru-RU" dirty="0" err="1"/>
              <a:t>мистецьких</a:t>
            </a:r>
            <a:r>
              <a:rPr lang="ru-RU" dirty="0"/>
              <a:t> </a:t>
            </a:r>
            <a:r>
              <a:rPr lang="ru-RU" dirty="0" err="1"/>
              <a:t>навчальних</a:t>
            </a:r>
            <a:r>
              <a:rPr lang="ru-RU" dirty="0"/>
              <a:t> </a:t>
            </a:r>
            <a:r>
              <a:rPr lang="ru-RU" dirty="0" err="1"/>
              <a:t>закладів</a:t>
            </a:r>
            <a:r>
              <a:rPr lang="ru-RU" dirty="0"/>
              <a:t>. </a:t>
            </a:r>
            <a:endParaRPr lang="uk-UA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716016" y="40432"/>
            <a:ext cx="3384376" cy="5223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2800" dirty="0" smtClean="0"/>
              <a:t>Микола Лисенко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4274777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"/>
                            </p:stCondLst>
                            <p:childTnLst>
                              <p:par>
                                <p:cTn id="12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4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546" y="560487"/>
            <a:ext cx="7024744" cy="829896"/>
          </a:xfrm>
        </p:spPr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Останні роки</a:t>
            </a:r>
            <a:endParaRPr lang="uk-U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628800"/>
            <a:ext cx="6912768" cy="4248472"/>
          </a:xfrm>
        </p:spPr>
        <p:txBody>
          <a:bodyPr>
            <a:normAutofit/>
          </a:bodyPr>
          <a:lstStyle/>
          <a:p>
            <a:r>
              <a:rPr lang="ru-RU" dirty="0" smtClean="0"/>
              <a:t>   Разом </a:t>
            </a:r>
            <a:r>
              <a:rPr lang="ru-RU" dirty="0"/>
              <a:t>з </a:t>
            </a:r>
            <a:r>
              <a:rPr lang="ru-RU" dirty="0" err="1"/>
              <a:t>О.Кошицем</a:t>
            </a:r>
            <a:r>
              <a:rPr lang="ru-RU" dirty="0"/>
              <a:t> </a:t>
            </a:r>
            <a:r>
              <a:rPr lang="ru-RU" dirty="0" err="1"/>
              <a:t>організував</a:t>
            </a:r>
            <a:r>
              <a:rPr lang="ru-RU" dirty="0"/>
              <a:t> у 1905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музично-хорове</a:t>
            </a:r>
            <a:r>
              <a:rPr lang="ru-RU" dirty="0"/>
              <a:t> </a:t>
            </a:r>
            <a:r>
              <a:rPr lang="ru-RU" dirty="0" err="1"/>
              <a:t>товариство</a:t>
            </a:r>
            <a:r>
              <a:rPr lang="ru-RU" dirty="0"/>
              <a:t> "</a:t>
            </a:r>
            <a:r>
              <a:rPr lang="ru-RU" dirty="0" err="1"/>
              <a:t>Київський</a:t>
            </a:r>
            <a:r>
              <a:rPr lang="ru-RU" dirty="0"/>
              <a:t> </a:t>
            </a:r>
            <a:r>
              <a:rPr lang="ru-RU" dirty="0" err="1"/>
              <a:t>Боян</a:t>
            </a:r>
            <a:r>
              <a:rPr lang="ru-RU" dirty="0"/>
              <a:t>", головою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до </a:t>
            </a:r>
            <a:r>
              <a:rPr lang="ru-RU" dirty="0" err="1"/>
              <a:t>кінця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 </a:t>
            </a:r>
            <a:r>
              <a:rPr lang="ru-RU" dirty="0" err="1"/>
              <a:t>М.Лисенко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засновником</a:t>
            </a:r>
            <a:r>
              <a:rPr lang="ru-RU" dirty="0"/>
              <a:t> і головою ради </a:t>
            </a:r>
            <a:r>
              <a:rPr lang="ru-RU" dirty="0" err="1"/>
              <a:t>правління</a:t>
            </a:r>
            <a:r>
              <a:rPr lang="ru-RU" dirty="0"/>
              <a:t> "</a:t>
            </a:r>
            <a:r>
              <a:rPr lang="ru-RU" dirty="0" err="1"/>
              <a:t>Українського</a:t>
            </a:r>
            <a:r>
              <a:rPr lang="ru-RU" dirty="0"/>
              <a:t> клубу" (1908 - 1911 </a:t>
            </a:r>
            <a:r>
              <a:rPr lang="ru-RU" dirty="0" err="1"/>
              <a:t>рр</a:t>
            </a:r>
            <a:r>
              <a:rPr lang="ru-RU" dirty="0" smtClean="0"/>
              <a:t>.).</a:t>
            </a:r>
          </a:p>
          <a:p>
            <a:r>
              <a:rPr lang="ru-RU" dirty="0" smtClean="0"/>
              <a:t>   Смерть </a:t>
            </a:r>
            <a:r>
              <a:rPr lang="ru-RU" dirty="0" err="1"/>
              <a:t>М.Лисенка</a:t>
            </a:r>
            <a:r>
              <a:rPr lang="ru-RU" dirty="0"/>
              <a:t>, яка настала 6 листопада 1912 року,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непоправною</a:t>
            </a:r>
            <a:r>
              <a:rPr lang="ru-RU" dirty="0"/>
              <a:t> </a:t>
            </a:r>
            <a:r>
              <a:rPr lang="ru-RU" dirty="0" err="1"/>
              <a:t>втратою</a:t>
            </a:r>
            <a:r>
              <a:rPr lang="ru-RU" dirty="0"/>
              <a:t> для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музичної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. </a:t>
            </a:r>
            <a:endParaRPr lang="uk-UA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716016" y="40432"/>
            <a:ext cx="3384376" cy="5223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2800" dirty="0" smtClean="0"/>
              <a:t>Микола Лисенко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166554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648" y="541065"/>
            <a:ext cx="7024744" cy="757888"/>
          </a:xfrm>
        </p:spPr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Творча спадщина</a:t>
            </a:r>
            <a:endParaRPr lang="uk-U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1255043"/>
            <a:ext cx="5976664" cy="3508977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uk-UA" dirty="0" smtClean="0"/>
              <a:t>	        </a:t>
            </a:r>
            <a:r>
              <a:rPr lang="uk-UA" i="1" u="sng" dirty="0" smtClean="0"/>
              <a:t>Опери</a:t>
            </a:r>
            <a:r>
              <a:rPr lang="uk-UA" i="1" u="sng" dirty="0"/>
              <a:t>: </a:t>
            </a:r>
            <a:endParaRPr lang="uk-UA" i="1" u="sng" dirty="0" smtClean="0"/>
          </a:p>
          <a:p>
            <a:r>
              <a:rPr lang="uk-UA" sz="1800" dirty="0" smtClean="0"/>
              <a:t>"</a:t>
            </a:r>
            <a:r>
              <a:rPr lang="uk-UA" sz="1800" dirty="0"/>
              <a:t>Різдвяна ніч" (1873 р.), </a:t>
            </a:r>
            <a:endParaRPr lang="uk-UA" sz="1800" dirty="0" smtClean="0"/>
          </a:p>
          <a:p>
            <a:r>
              <a:rPr lang="uk-UA" sz="1800" dirty="0" smtClean="0"/>
              <a:t>"</a:t>
            </a:r>
            <a:r>
              <a:rPr lang="uk-UA" sz="1800" dirty="0"/>
              <a:t>Утоплена" (1883 р.), </a:t>
            </a:r>
            <a:endParaRPr lang="uk-UA" sz="1800" dirty="0" smtClean="0"/>
          </a:p>
          <a:p>
            <a:r>
              <a:rPr lang="uk-UA" sz="1800" dirty="0" smtClean="0"/>
              <a:t>"</a:t>
            </a:r>
            <a:r>
              <a:rPr lang="uk-UA" sz="1800" dirty="0"/>
              <a:t>Тарас Бульба" (1890 р</a:t>
            </a:r>
            <a:r>
              <a:rPr lang="uk-UA" sz="1800" dirty="0" smtClean="0"/>
              <a:t>.),</a:t>
            </a:r>
          </a:p>
          <a:p>
            <a:r>
              <a:rPr lang="uk-UA" sz="1800" dirty="0" smtClean="0"/>
              <a:t> </a:t>
            </a:r>
            <a:r>
              <a:rPr lang="uk-UA" sz="1800" dirty="0"/>
              <a:t>"Наталка Полтавка" (1889 р.), </a:t>
            </a:r>
            <a:endParaRPr lang="uk-UA" sz="1800" dirty="0" smtClean="0"/>
          </a:p>
          <a:p>
            <a:r>
              <a:rPr lang="uk-UA" sz="1800" dirty="0" smtClean="0"/>
              <a:t>"</a:t>
            </a:r>
            <a:r>
              <a:rPr lang="uk-UA" sz="1800" dirty="0"/>
              <a:t>Енеїда" (1910 р</a:t>
            </a:r>
            <a:r>
              <a:rPr lang="uk-UA" sz="1800" dirty="0" smtClean="0"/>
              <a:t>.),</a:t>
            </a:r>
          </a:p>
          <a:p>
            <a:r>
              <a:rPr lang="uk-UA" sz="1800" dirty="0" smtClean="0"/>
              <a:t>"</a:t>
            </a:r>
            <a:r>
              <a:rPr lang="uk-UA" sz="1800" dirty="0"/>
              <a:t>Ноктюрн" (1912 р.), </a:t>
            </a:r>
            <a:endParaRPr lang="uk-UA" sz="1800" dirty="0" smtClean="0"/>
          </a:p>
          <a:p>
            <a:r>
              <a:rPr lang="uk-UA" sz="1800" dirty="0" smtClean="0"/>
              <a:t> Дитячі </a:t>
            </a:r>
            <a:r>
              <a:rPr lang="uk-UA" sz="1800" dirty="0"/>
              <a:t>опери "Коза-Дереза" (1888 р.), </a:t>
            </a:r>
            <a:endParaRPr lang="uk-UA" sz="1800" dirty="0" smtClean="0"/>
          </a:p>
          <a:p>
            <a:r>
              <a:rPr lang="uk-UA" sz="1800" dirty="0" smtClean="0"/>
              <a:t>"</a:t>
            </a:r>
            <a:r>
              <a:rPr lang="uk-UA" sz="1800" dirty="0"/>
              <a:t>Пан Коцький" (1891 р.), </a:t>
            </a:r>
            <a:endParaRPr lang="uk-UA" sz="1800" dirty="0" smtClean="0"/>
          </a:p>
          <a:p>
            <a:r>
              <a:rPr lang="uk-UA" sz="1800" dirty="0" smtClean="0"/>
              <a:t>"</a:t>
            </a:r>
            <a:r>
              <a:rPr lang="uk-UA" sz="1800" dirty="0"/>
              <a:t>Зима й Весна" (1892 р.). 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716016" y="40432"/>
            <a:ext cx="3384376" cy="5223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2800" dirty="0" smtClean="0"/>
              <a:t>Микола Лисенко</a:t>
            </a:r>
            <a:endParaRPr lang="uk-UA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3392" y="4806677"/>
            <a:ext cx="77048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	Микола Віталійович Лисенко був одним з найкращих інтерпретаторів "Кобзаря" Т.Шевченка, на тексти якого написав понад 80 вокальних творів різних жанрів. </a:t>
            </a:r>
          </a:p>
          <a:p>
            <a:r>
              <a:rPr lang="uk-UA" dirty="0"/>
              <a:t>	</a:t>
            </a:r>
            <a:r>
              <a:rPr lang="uk-UA" dirty="0" smtClean="0"/>
              <a:t>Безцінною спадщиною великого композитора стали обробки фольклорно-пісенних зразків усної народної творчості.</a:t>
            </a:r>
            <a:endParaRPr lang="uk-UA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764704"/>
            <a:ext cx="15240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1431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75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25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75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250"/>
                            </p:stCondLst>
                            <p:childTnLst>
                              <p:par>
                                <p:cTn id="5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750"/>
                            </p:stCondLst>
                            <p:childTnLst>
                              <p:par>
                                <p:cTn id="5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250"/>
                            </p:stCondLst>
                            <p:childTnLst>
                              <p:par>
                                <p:cTn id="6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750"/>
                            </p:stCondLst>
                            <p:childTnLst>
                              <p:par>
                                <p:cTn id="6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250"/>
                            </p:stCondLst>
                            <p:childTnLst>
                              <p:par>
                                <p:cTn id="7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35</TotalTime>
  <Words>384</Words>
  <Application>Microsoft Office PowerPoint</Application>
  <PresentationFormat>Экран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Остин</vt:lpstr>
      <vt:lpstr>Микола Лисенко</vt:lpstr>
      <vt:lpstr>Ранні роки</vt:lpstr>
      <vt:lpstr>Юнацькі роки</vt:lpstr>
      <vt:lpstr>Лисенко і музика</vt:lpstr>
      <vt:lpstr>Життя і творчість</vt:lpstr>
      <vt:lpstr>Останні роки</vt:lpstr>
      <vt:lpstr>Творча спадщина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Микола Лисенко</dc:title>
  <dc:creator>user</dc:creator>
  <cp:lastModifiedBy>user</cp:lastModifiedBy>
  <cp:revision>4</cp:revision>
  <dcterms:created xsi:type="dcterms:W3CDTF">2013-11-04T19:55:56Z</dcterms:created>
  <dcterms:modified xsi:type="dcterms:W3CDTF">2013-11-04T20:31:39Z</dcterms:modified>
</cp:coreProperties>
</file>