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CB196-5393-4423-89E4-5ECB787A1541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CA6B-EEAA-4922-AF3A-532968FC1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264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CB196-5393-4423-89E4-5ECB787A1541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CA6B-EEAA-4922-AF3A-532968FC1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75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CB196-5393-4423-89E4-5ECB787A1541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CA6B-EEAA-4922-AF3A-532968FC1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123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CB196-5393-4423-89E4-5ECB787A1541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CA6B-EEAA-4922-AF3A-532968FC1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337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CB196-5393-4423-89E4-5ECB787A1541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CA6B-EEAA-4922-AF3A-532968FC1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266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CB196-5393-4423-89E4-5ECB787A1541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CA6B-EEAA-4922-AF3A-532968FC1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793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CB196-5393-4423-89E4-5ECB787A1541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CA6B-EEAA-4922-AF3A-532968FC1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97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CB196-5393-4423-89E4-5ECB787A1541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CA6B-EEAA-4922-AF3A-532968FC1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083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CB196-5393-4423-89E4-5ECB787A1541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CA6B-EEAA-4922-AF3A-532968FC1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488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CB196-5393-4423-89E4-5ECB787A1541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CA6B-EEAA-4922-AF3A-532968FC1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256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CB196-5393-4423-89E4-5ECB787A1541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CA6B-EEAA-4922-AF3A-532968FC1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92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CB196-5393-4423-89E4-5ECB787A1541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9CA6B-EEAA-4922-AF3A-532968FC1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48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16234"/>
            <a:ext cx="9144000" cy="6853986"/>
            <a:chOff x="0" y="16234"/>
            <a:chExt cx="9144000" cy="685398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234"/>
              <a:ext cx="9144000" cy="4649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589"/>
            <a:stretch/>
          </p:blipFill>
          <p:spPr bwMode="auto">
            <a:xfrm>
              <a:off x="0" y="4665356"/>
              <a:ext cx="9144000" cy="22048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1527092" y="81646"/>
            <a:ext cx="60486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err="1" smtClean="0">
                <a:latin typeface="Book Antiqua" pitchFamily="18" charset="0"/>
              </a:rPr>
              <a:t>Розвиток</a:t>
            </a:r>
            <a:r>
              <a:rPr lang="ru-RU" sz="6000" b="1" dirty="0" smtClean="0">
                <a:latin typeface="Book Antiqua" pitchFamily="18" charset="0"/>
              </a:rPr>
              <a:t> </a:t>
            </a:r>
            <a:r>
              <a:rPr lang="ru-RU" sz="6000" b="1" dirty="0" err="1" smtClean="0">
                <a:latin typeface="Book Antiqua" pitchFamily="18" charset="0"/>
              </a:rPr>
              <a:t>фізичної</a:t>
            </a:r>
            <a:r>
              <a:rPr lang="ru-RU" sz="6000" b="1" dirty="0" smtClean="0">
                <a:latin typeface="Book Antiqua" pitchFamily="18" charset="0"/>
              </a:rPr>
              <a:t> </a:t>
            </a:r>
            <a:r>
              <a:rPr lang="ru-RU" sz="6000" b="1" dirty="0" err="1" smtClean="0">
                <a:latin typeface="Book Antiqua" pitchFamily="18" charset="0"/>
              </a:rPr>
              <a:t>культури</a:t>
            </a:r>
            <a:r>
              <a:rPr lang="ru-RU" sz="6000" b="1" dirty="0" smtClean="0">
                <a:latin typeface="Book Antiqua" pitchFamily="18" charset="0"/>
              </a:rPr>
              <a:t> та спорту</a:t>
            </a:r>
            <a:endParaRPr lang="ru-RU" sz="6000" b="1" dirty="0">
              <a:latin typeface="Book Antiqua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67298"/>
            <a:ext cx="3672408" cy="2730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861048"/>
            <a:ext cx="4355976" cy="2903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9926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3645"/>
            <a:ext cx="9144000" cy="7617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818"/>
            <a:ext cx="8877672" cy="406925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err="1" smtClean="0"/>
              <a:t>Фізична</a:t>
            </a:r>
            <a:r>
              <a:rPr lang="ru-RU" dirty="0" smtClean="0"/>
              <a:t> культура та спорт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важливе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в </a:t>
            </a:r>
            <a:r>
              <a:rPr lang="ru-RU" dirty="0" err="1" smtClean="0"/>
              <a:t>суспільному</a:t>
            </a:r>
            <a:r>
              <a:rPr lang="ru-RU" dirty="0" smtClean="0"/>
              <a:t> </a:t>
            </a:r>
            <a:r>
              <a:rPr lang="ru-RU" dirty="0" err="1" smtClean="0"/>
              <a:t>житті</a:t>
            </a:r>
            <a:r>
              <a:rPr lang="ru-RU" dirty="0" smtClean="0"/>
              <a:t> </a:t>
            </a:r>
            <a:r>
              <a:rPr lang="ru-RU" dirty="0" err="1" smtClean="0"/>
              <a:t>економічно</a:t>
            </a:r>
            <a:r>
              <a:rPr lang="ru-RU" dirty="0" smtClean="0"/>
              <a:t> </a:t>
            </a:r>
            <a:r>
              <a:rPr lang="ru-RU" dirty="0" err="1" smtClean="0"/>
              <a:t>розвинутих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. У США </a:t>
            </a:r>
            <a:r>
              <a:rPr lang="ru-RU" dirty="0" err="1" smtClean="0"/>
              <a:t>провідними</a:t>
            </a:r>
            <a:r>
              <a:rPr lang="ru-RU" dirty="0" smtClean="0"/>
              <a:t> видами спорту є баскетбол, </a:t>
            </a:r>
            <a:r>
              <a:rPr lang="ru-RU" dirty="0" err="1" smtClean="0"/>
              <a:t>американський</a:t>
            </a:r>
            <a:r>
              <a:rPr lang="ru-RU" dirty="0" smtClean="0"/>
              <a:t> футбол, </a:t>
            </a:r>
            <a:r>
              <a:rPr lang="ru-RU" dirty="0" err="1" smtClean="0"/>
              <a:t>хокей</a:t>
            </a:r>
            <a:r>
              <a:rPr lang="ru-RU" dirty="0" smtClean="0"/>
              <a:t>, легка атлетика, бейсбол. У 1946 р. в </a:t>
            </a:r>
            <a:r>
              <a:rPr lang="ru-RU" dirty="0" err="1" smtClean="0"/>
              <a:t>Сполучених</a:t>
            </a:r>
            <a:r>
              <a:rPr lang="ru-RU" dirty="0" smtClean="0"/>
              <a:t> Штатах </a:t>
            </a:r>
            <a:r>
              <a:rPr lang="ru-RU" dirty="0" err="1" smtClean="0"/>
              <a:t>була</a:t>
            </a:r>
            <a:r>
              <a:rPr lang="ru-RU" dirty="0" smtClean="0"/>
              <a:t> створена </a:t>
            </a:r>
            <a:r>
              <a:rPr lang="ru-RU" dirty="0" err="1" smtClean="0"/>
              <a:t>Національна</a:t>
            </a:r>
            <a:r>
              <a:rPr lang="ru-RU" dirty="0" smtClean="0"/>
              <a:t> </a:t>
            </a:r>
            <a:r>
              <a:rPr lang="ru-RU" dirty="0" err="1" smtClean="0"/>
              <a:t>баскетбольна</a:t>
            </a:r>
            <a:r>
              <a:rPr lang="ru-RU" dirty="0" smtClean="0"/>
              <a:t> </a:t>
            </a:r>
            <a:r>
              <a:rPr lang="ru-RU" dirty="0" err="1" smtClean="0"/>
              <a:t>асоціація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об’єднує</a:t>
            </a:r>
            <a:r>
              <a:rPr lang="ru-RU" dirty="0" smtClean="0"/>
              <a:t> </a:t>
            </a:r>
            <a:r>
              <a:rPr lang="ru-RU" dirty="0" err="1" smtClean="0"/>
              <a:t>кращі</a:t>
            </a:r>
            <a:r>
              <a:rPr lang="ru-RU" dirty="0" smtClean="0"/>
              <a:t> </a:t>
            </a:r>
            <a:r>
              <a:rPr lang="ru-RU" dirty="0" err="1" smtClean="0"/>
              <a:t>команди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: «Бостон </a:t>
            </a:r>
            <a:r>
              <a:rPr lang="ru-RU" dirty="0" err="1" smtClean="0"/>
              <a:t>Селтікс</a:t>
            </a:r>
            <a:r>
              <a:rPr lang="ru-RU" dirty="0" smtClean="0"/>
              <a:t>», «Лос-Анджелес </a:t>
            </a:r>
            <a:r>
              <a:rPr lang="ru-RU" dirty="0" err="1" smtClean="0"/>
              <a:t>Лейкерс</a:t>
            </a:r>
            <a:r>
              <a:rPr lang="ru-RU" dirty="0" smtClean="0"/>
              <a:t>», «Чикаго </a:t>
            </a:r>
            <a:r>
              <a:rPr lang="ru-RU" dirty="0" err="1" smtClean="0"/>
              <a:t>Буллс</a:t>
            </a:r>
            <a:r>
              <a:rPr lang="ru-RU" dirty="0" smtClean="0"/>
              <a:t>», «</a:t>
            </a:r>
            <a:r>
              <a:rPr lang="ru-RU" dirty="0" err="1" smtClean="0"/>
              <a:t>Х’юстон</a:t>
            </a:r>
            <a:r>
              <a:rPr lang="ru-RU" dirty="0" smtClean="0"/>
              <a:t> </a:t>
            </a:r>
            <a:r>
              <a:rPr lang="ru-RU" dirty="0" err="1" smtClean="0"/>
              <a:t>Рокетс</a:t>
            </a:r>
            <a:r>
              <a:rPr lang="ru-RU" dirty="0" smtClean="0"/>
              <a:t>» та </a:t>
            </a:r>
            <a:r>
              <a:rPr lang="ru-RU" dirty="0" err="1" smtClean="0"/>
              <a:t>ін</a:t>
            </a:r>
            <a:r>
              <a:rPr lang="ru-RU" dirty="0" smtClean="0"/>
              <a:t>. </a:t>
            </a:r>
            <a:r>
              <a:rPr lang="ru-RU" dirty="0" err="1" smtClean="0"/>
              <a:t>Американські</a:t>
            </a:r>
            <a:r>
              <a:rPr lang="ru-RU" dirty="0" smtClean="0"/>
              <a:t> </a:t>
            </a:r>
            <a:r>
              <a:rPr lang="ru-RU" dirty="0" err="1" smtClean="0"/>
              <a:t>спортсмени</a:t>
            </a:r>
            <a:r>
              <a:rPr lang="ru-RU" dirty="0" smtClean="0"/>
              <a:t> — М. </a:t>
            </a:r>
            <a:r>
              <a:rPr lang="ru-RU" dirty="0" err="1" smtClean="0"/>
              <a:t>Алі</a:t>
            </a:r>
            <a:r>
              <a:rPr lang="ru-RU" dirty="0" smtClean="0"/>
              <a:t> (бокс), М. </a:t>
            </a:r>
            <a:r>
              <a:rPr lang="ru-RU" dirty="0" err="1" smtClean="0"/>
              <a:t>Джордан</a:t>
            </a:r>
            <a:r>
              <a:rPr lang="ru-RU" dirty="0" smtClean="0"/>
              <a:t>, Л. </a:t>
            </a:r>
            <a:r>
              <a:rPr lang="ru-RU" dirty="0" err="1" smtClean="0"/>
              <a:t>Бьорд</a:t>
            </a:r>
            <a:r>
              <a:rPr lang="ru-RU" dirty="0" smtClean="0"/>
              <a:t> (баскетбол), М. </a:t>
            </a:r>
            <a:r>
              <a:rPr lang="ru-RU" dirty="0" err="1" smtClean="0"/>
              <a:t>Спітц</a:t>
            </a:r>
            <a:r>
              <a:rPr lang="ru-RU" dirty="0" smtClean="0"/>
              <a:t> (</a:t>
            </a:r>
            <a:r>
              <a:rPr lang="ru-RU" dirty="0" err="1" smtClean="0"/>
              <a:t>плавання</a:t>
            </a:r>
            <a:r>
              <a:rPr lang="ru-RU" dirty="0" smtClean="0"/>
              <a:t>), Е. </a:t>
            </a:r>
            <a:r>
              <a:rPr lang="ru-RU" dirty="0" err="1" smtClean="0"/>
              <a:t>Хайден</a:t>
            </a:r>
            <a:r>
              <a:rPr lang="ru-RU" dirty="0" smtClean="0"/>
              <a:t> (</a:t>
            </a:r>
            <a:r>
              <a:rPr lang="ru-RU" dirty="0" err="1" smtClean="0"/>
              <a:t>ковзанярський</a:t>
            </a:r>
            <a:r>
              <a:rPr lang="ru-RU" dirty="0" smtClean="0"/>
              <a:t> спорт), Р. </a:t>
            </a:r>
            <a:r>
              <a:rPr lang="ru-RU" dirty="0" err="1" smtClean="0"/>
              <a:t>Фішер</a:t>
            </a:r>
            <a:r>
              <a:rPr lang="ru-RU" dirty="0" smtClean="0"/>
              <a:t> (шахи), К. </a:t>
            </a:r>
            <a:r>
              <a:rPr lang="ru-RU" dirty="0" err="1" smtClean="0"/>
              <a:t>Льюїс</a:t>
            </a:r>
            <a:r>
              <a:rPr lang="ru-RU" dirty="0" smtClean="0"/>
              <a:t> (легка атлетика), Л. </a:t>
            </a:r>
            <a:r>
              <a:rPr lang="ru-RU" dirty="0" err="1" smtClean="0"/>
              <a:t>Армстронг</a:t>
            </a:r>
            <a:r>
              <a:rPr lang="ru-RU" dirty="0" smtClean="0"/>
              <a:t> (</a:t>
            </a:r>
            <a:r>
              <a:rPr lang="ru-RU" dirty="0" err="1" smtClean="0"/>
              <a:t>велосипедний</a:t>
            </a:r>
            <a:r>
              <a:rPr lang="ru-RU" dirty="0" smtClean="0"/>
              <a:t> спорт) </a:t>
            </a:r>
            <a:r>
              <a:rPr lang="ru-RU" dirty="0" err="1" smtClean="0"/>
              <a:t>зробили</a:t>
            </a:r>
            <a:r>
              <a:rPr lang="ru-RU" dirty="0" smtClean="0"/>
              <a:t> великий </a:t>
            </a:r>
            <a:r>
              <a:rPr lang="ru-RU" dirty="0" err="1" smtClean="0"/>
              <a:t>внесок</a:t>
            </a:r>
            <a:r>
              <a:rPr lang="ru-RU" dirty="0" smtClean="0"/>
              <a:t> у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світового</a:t>
            </a:r>
            <a:r>
              <a:rPr lang="ru-RU" dirty="0" smtClean="0"/>
              <a:t> спорту.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61250"/>
            <a:ext cx="3744416" cy="2411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692373"/>
            <a:ext cx="3214762" cy="2207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685" y="4796183"/>
            <a:ext cx="3994920" cy="2674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961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34"/>
            <a:ext cx="9172708" cy="6840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11290"/>
            <a:ext cx="5328592" cy="631405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У </a:t>
            </a:r>
            <a:r>
              <a:rPr lang="ru-RU" dirty="0" err="1" smtClean="0">
                <a:solidFill>
                  <a:schemeClr val="bg1"/>
                </a:solidFill>
              </a:rPr>
              <a:t>Великій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Британії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надзвичайно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популярним</a:t>
            </a:r>
            <a:r>
              <a:rPr lang="ru-RU" dirty="0" smtClean="0">
                <a:solidFill>
                  <a:schemeClr val="bg1"/>
                </a:solidFill>
              </a:rPr>
              <a:t> є футбол. У 1966 р. </a:t>
            </a:r>
            <a:r>
              <a:rPr lang="ru-RU" dirty="0" err="1" smtClean="0">
                <a:solidFill>
                  <a:schemeClr val="bg1"/>
                </a:solidFill>
              </a:rPr>
              <a:t>англійські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футболісти</a:t>
            </a:r>
            <a:r>
              <a:rPr lang="ru-RU" dirty="0" smtClean="0">
                <a:solidFill>
                  <a:schemeClr val="bg1"/>
                </a:solidFill>
              </a:rPr>
              <a:t> стали </a:t>
            </a:r>
            <a:r>
              <a:rPr lang="ru-RU" dirty="0" err="1" smtClean="0">
                <a:solidFill>
                  <a:schemeClr val="bg1"/>
                </a:solidFill>
              </a:rPr>
              <a:t>чемпіонами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світу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завоювали</a:t>
            </a:r>
            <a:r>
              <a:rPr lang="ru-RU" dirty="0" smtClean="0">
                <a:solidFill>
                  <a:schemeClr val="bg1"/>
                </a:solidFill>
              </a:rPr>
              <a:t> Кубок Жуля </a:t>
            </a:r>
            <a:r>
              <a:rPr lang="ru-RU" dirty="0" err="1" smtClean="0">
                <a:solidFill>
                  <a:schemeClr val="bg1"/>
                </a:solidFill>
              </a:rPr>
              <a:t>Ріме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Велику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популярність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мають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британців</a:t>
            </a:r>
            <a:r>
              <a:rPr lang="ru-RU" dirty="0" smtClean="0">
                <a:solidFill>
                  <a:schemeClr val="bg1"/>
                </a:solidFill>
              </a:rPr>
              <a:t> легка атлетика, </a:t>
            </a:r>
            <a:r>
              <a:rPr lang="ru-RU" dirty="0" err="1" smtClean="0">
                <a:solidFill>
                  <a:schemeClr val="bg1"/>
                </a:solidFill>
              </a:rPr>
              <a:t>кінний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вітрильний</a:t>
            </a:r>
            <a:r>
              <a:rPr lang="ru-RU" dirty="0" smtClean="0">
                <a:solidFill>
                  <a:schemeClr val="bg1"/>
                </a:solidFill>
              </a:rPr>
              <a:t> спорт, гольф. </a:t>
            </a:r>
            <a:r>
              <a:rPr lang="ru-RU" dirty="0" err="1" smtClean="0">
                <a:solidFill>
                  <a:schemeClr val="bg1"/>
                </a:solidFill>
              </a:rPr>
              <a:t>Кращі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тенісисти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світу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щороку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червні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розігрують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передмісті</a:t>
            </a:r>
            <a:r>
              <a:rPr lang="ru-RU" dirty="0" smtClean="0">
                <a:solidFill>
                  <a:schemeClr val="bg1"/>
                </a:solidFill>
              </a:rPr>
              <a:t> Лондона </a:t>
            </a:r>
            <a:r>
              <a:rPr lang="ru-RU" dirty="0" err="1" smtClean="0">
                <a:solidFill>
                  <a:schemeClr val="bg1"/>
                </a:solidFill>
              </a:rPr>
              <a:t>призи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Вімблдонського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турніру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який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понад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столітню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історію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268" y="188640"/>
            <a:ext cx="2344447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15" y="3754225"/>
            <a:ext cx="39624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5499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5516" y="404664"/>
            <a:ext cx="49325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chemeClr val="bg1"/>
                </a:solidFill>
              </a:rPr>
              <a:t>Найпопулярніші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види</a:t>
            </a:r>
            <a:r>
              <a:rPr lang="ru-RU" sz="2000" b="1" dirty="0" smtClean="0">
                <a:solidFill>
                  <a:schemeClr val="bg1"/>
                </a:solidFill>
              </a:rPr>
              <a:t> спорту у </a:t>
            </a:r>
            <a:r>
              <a:rPr lang="ru-RU" sz="2000" b="1" dirty="0" err="1" smtClean="0">
                <a:solidFill>
                  <a:schemeClr val="bg1"/>
                </a:solidFill>
              </a:rPr>
              <a:t>Франції</a:t>
            </a:r>
            <a:r>
              <a:rPr lang="ru-RU" sz="2000" b="1" dirty="0" smtClean="0">
                <a:solidFill>
                  <a:schemeClr val="bg1"/>
                </a:solidFill>
              </a:rPr>
              <a:t> — футбол, легка атлетика, </a:t>
            </a:r>
            <a:r>
              <a:rPr lang="ru-RU" sz="2000" b="1" dirty="0" err="1" smtClean="0">
                <a:solidFill>
                  <a:schemeClr val="bg1"/>
                </a:solidFill>
              </a:rPr>
              <a:t>велосипедний</a:t>
            </a:r>
            <a:r>
              <a:rPr lang="ru-RU" sz="2000" b="1" dirty="0" smtClean="0">
                <a:solidFill>
                  <a:schemeClr val="bg1"/>
                </a:solidFill>
              </a:rPr>
              <a:t> спорт, </a:t>
            </a:r>
            <a:r>
              <a:rPr lang="ru-RU" sz="2000" b="1" dirty="0" err="1" smtClean="0">
                <a:solidFill>
                  <a:schemeClr val="bg1"/>
                </a:solidFill>
              </a:rPr>
              <a:t>гірські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лижі</a:t>
            </a:r>
            <a:r>
              <a:rPr lang="ru-RU" sz="2000" b="1" dirty="0" smtClean="0">
                <a:solidFill>
                  <a:schemeClr val="bg1"/>
                </a:solidFill>
              </a:rPr>
              <a:t>, </a:t>
            </a:r>
            <a:r>
              <a:rPr lang="ru-RU" sz="2000" b="1" dirty="0" err="1" smtClean="0">
                <a:solidFill>
                  <a:schemeClr val="bg1"/>
                </a:solidFill>
              </a:rPr>
              <a:t>фехтування</a:t>
            </a:r>
            <a:r>
              <a:rPr lang="ru-RU" sz="2000" b="1" dirty="0" smtClean="0">
                <a:solidFill>
                  <a:schemeClr val="bg1"/>
                </a:solidFill>
              </a:rPr>
              <a:t>. </a:t>
            </a:r>
            <a:r>
              <a:rPr lang="ru-RU" sz="2000" b="1" dirty="0" err="1" smtClean="0">
                <a:solidFill>
                  <a:schemeClr val="bg1"/>
                </a:solidFill>
              </a:rPr>
              <a:t>Іменами</a:t>
            </a:r>
            <a:r>
              <a:rPr lang="ru-RU" sz="2000" b="1" dirty="0" smtClean="0">
                <a:solidFill>
                  <a:schemeClr val="bg1"/>
                </a:solidFill>
              </a:rPr>
              <a:t> Ж. К. </a:t>
            </a:r>
            <a:r>
              <a:rPr lang="ru-RU" sz="2000" b="1" dirty="0" err="1" smtClean="0">
                <a:solidFill>
                  <a:schemeClr val="bg1"/>
                </a:solidFill>
              </a:rPr>
              <a:t>Кіллі</a:t>
            </a:r>
            <a:r>
              <a:rPr lang="ru-RU" sz="2000" b="1" dirty="0" smtClean="0">
                <a:solidFill>
                  <a:schemeClr val="bg1"/>
                </a:solidFill>
              </a:rPr>
              <a:t> (</a:t>
            </a:r>
            <a:r>
              <a:rPr lang="ru-RU" sz="2000" b="1" dirty="0" err="1" smtClean="0">
                <a:solidFill>
                  <a:schemeClr val="bg1"/>
                </a:solidFill>
              </a:rPr>
              <a:t>гірські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лижі</a:t>
            </a:r>
            <a:r>
              <a:rPr lang="ru-RU" sz="2000" b="1" dirty="0" smtClean="0">
                <a:solidFill>
                  <a:schemeClr val="bg1"/>
                </a:solidFill>
              </a:rPr>
              <a:t>), М. </a:t>
            </a:r>
            <a:r>
              <a:rPr lang="ru-RU" sz="2000" b="1" dirty="0" err="1" smtClean="0">
                <a:solidFill>
                  <a:schemeClr val="bg1"/>
                </a:solidFill>
              </a:rPr>
              <a:t>Платіні</a:t>
            </a:r>
            <a:r>
              <a:rPr lang="ru-RU" sz="2000" b="1" dirty="0" smtClean="0">
                <a:solidFill>
                  <a:schemeClr val="bg1"/>
                </a:solidFill>
              </a:rPr>
              <a:t> та 3. </a:t>
            </a:r>
            <a:r>
              <a:rPr lang="ru-RU" sz="2000" b="1" dirty="0" err="1" smtClean="0">
                <a:solidFill>
                  <a:schemeClr val="bg1"/>
                </a:solidFill>
              </a:rPr>
              <a:t>Зідана</a:t>
            </a:r>
            <a:r>
              <a:rPr lang="ru-RU" sz="2000" b="1" dirty="0" smtClean="0">
                <a:solidFill>
                  <a:schemeClr val="bg1"/>
                </a:solidFill>
              </a:rPr>
              <a:t> (футбол), Л. </a:t>
            </a:r>
            <a:r>
              <a:rPr lang="ru-RU" sz="2000" b="1" dirty="0" err="1" smtClean="0">
                <a:solidFill>
                  <a:schemeClr val="bg1"/>
                </a:solidFill>
              </a:rPr>
              <a:t>Флессель</a:t>
            </a:r>
            <a:r>
              <a:rPr lang="ru-RU" sz="2000" b="1" dirty="0" smtClean="0">
                <a:solidFill>
                  <a:schemeClr val="bg1"/>
                </a:solidFill>
              </a:rPr>
              <a:t> (</a:t>
            </a:r>
            <a:r>
              <a:rPr lang="ru-RU" sz="2000" b="1" dirty="0" err="1" smtClean="0">
                <a:solidFill>
                  <a:schemeClr val="bg1"/>
                </a:solidFill>
              </a:rPr>
              <a:t>фехтування</a:t>
            </a:r>
            <a:r>
              <a:rPr lang="ru-RU" sz="2000" b="1" dirty="0" smtClean="0">
                <a:solidFill>
                  <a:schemeClr val="bg1"/>
                </a:solidFill>
              </a:rPr>
              <a:t>) </a:t>
            </a:r>
            <a:r>
              <a:rPr lang="ru-RU" sz="2000" b="1" dirty="0" err="1" smtClean="0">
                <a:solidFill>
                  <a:schemeClr val="bg1"/>
                </a:solidFill>
              </a:rPr>
              <a:t>пишається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кожна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французька</a:t>
            </a:r>
            <a:r>
              <a:rPr lang="ru-RU" sz="2000" b="1" dirty="0" smtClean="0">
                <a:solidFill>
                  <a:schemeClr val="bg1"/>
                </a:solidFill>
              </a:rPr>
              <a:t> родина. 1988 </a:t>
            </a:r>
            <a:r>
              <a:rPr lang="ru-RU" sz="2000" b="1" dirty="0" err="1" smtClean="0">
                <a:solidFill>
                  <a:schemeClr val="bg1"/>
                </a:solidFill>
              </a:rPr>
              <a:t>рік</a:t>
            </a:r>
            <a:r>
              <a:rPr lang="ru-RU" sz="2000" b="1" dirty="0" smtClean="0">
                <a:solidFill>
                  <a:schemeClr val="bg1"/>
                </a:solidFill>
              </a:rPr>
              <a:t> став </a:t>
            </a:r>
            <a:r>
              <a:rPr lang="ru-RU" sz="2000" b="1" dirty="0" err="1" smtClean="0">
                <a:solidFill>
                  <a:schemeClr val="bg1"/>
                </a:solidFill>
              </a:rPr>
              <a:t>тріумфом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французьких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футболістів</a:t>
            </a:r>
            <a:r>
              <a:rPr lang="ru-RU" sz="2000" b="1" dirty="0" smtClean="0">
                <a:solidFill>
                  <a:schemeClr val="bg1"/>
                </a:solidFill>
              </a:rPr>
              <a:t>, </a:t>
            </a:r>
            <a:r>
              <a:rPr lang="ru-RU" sz="2000" b="1" dirty="0" err="1" smtClean="0">
                <a:solidFill>
                  <a:schemeClr val="bg1"/>
                </a:solidFill>
              </a:rPr>
              <a:t>які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вперше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завоювали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звання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чемпіонів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світу</a:t>
            </a:r>
            <a:r>
              <a:rPr lang="ru-RU" sz="2000" b="1" dirty="0" smtClean="0">
                <a:solidFill>
                  <a:schemeClr val="bg1"/>
                </a:solidFill>
              </a:rPr>
              <a:t>, а у 2000 р. вони стали </a:t>
            </a:r>
            <a:r>
              <a:rPr lang="ru-RU" sz="2000" b="1" dirty="0" err="1" smtClean="0">
                <a:solidFill>
                  <a:schemeClr val="bg1"/>
                </a:solidFill>
              </a:rPr>
              <a:t>чемпіонами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Європи</a:t>
            </a:r>
            <a:r>
              <a:rPr lang="ru-RU" sz="2000" b="1" dirty="0" smtClean="0">
                <a:solidFill>
                  <a:schemeClr val="bg1"/>
                </a:solidFill>
              </a:rPr>
              <a:t>. </a:t>
            </a:r>
            <a:r>
              <a:rPr lang="ru-RU" sz="2000" b="1" dirty="0" err="1" smtClean="0">
                <a:solidFill>
                  <a:schemeClr val="bg1"/>
                </a:solidFill>
              </a:rPr>
              <a:t>Набувають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популярності</a:t>
            </a:r>
            <a:r>
              <a:rPr lang="ru-RU" sz="2000" b="1" dirty="0" smtClean="0">
                <a:solidFill>
                  <a:schemeClr val="bg1"/>
                </a:solidFill>
              </a:rPr>
              <a:t> й </a:t>
            </a:r>
            <a:r>
              <a:rPr lang="ru-RU" sz="2000" b="1" dirty="0" err="1" smtClean="0">
                <a:solidFill>
                  <a:schemeClr val="bg1"/>
                </a:solidFill>
              </a:rPr>
              <a:t>інші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види</a:t>
            </a:r>
            <a:r>
              <a:rPr lang="ru-RU" sz="2000" b="1" dirty="0" smtClean="0">
                <a:solidFill>
                  <a:schemeClr val="bg1"/>
                </a:solidFill>
              </a:rPr>
              <a:t> спорту (баскетбол, волейбол, гандбол).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3376"/>
            <a:ext cx="4071987" cy="2464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11050"/>
            <a:ext cx="4670784" cy="26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703071"/>
            <a:ext cx="380703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693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7" b="10335"/>
          <a:stretch/>
        </p:blipFill>
        <p:spPr bwMode="auto">
          <a:xfrm>
            <a:off x="539552" y="164232"/>
            <a:ext cx="4896544" cy="3938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19" y="188641"/>
            <a:ext cx="5904657" cy="432047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err="1" smtClean="0"/>
              <a:t>Спортсмени</a:t>
            </a:r>
            <a:r>
              <a:rPr lang="ru-RU" dirty="0" smtClean="0"/>
              <a:t> СРСР </a:t>
            </a:r>
            <a:r>
              <a:rPr lang="ru-RU" dirty="0" err="1" smtClean="0"/>
              <a:t>вийшли</a:t>
            </a:r>
            <a:r>
              <a:rPr lang="ru-RU" dirty="0" smtClean="0"/>
              <a:t> на </a:t>
            </a:r>
            <a:r>
              <a:rPr lang="ru-RU" dirty="0" err="1" smtClean="0"/>
              <a:t>світову</a:t>
            </a:r>
            <a:r>
              <a:rPr lang="ru-RU" dirty="0" smtClean="0"/>
              <a:t> </a:t>
            </a:r>
            <a:r>
              <a:rPr lang="ru-RU" dirty="0" err="1" smtClean="0"/>
              <a:t>спортивну</a:t>
            </a:r>
            <a:r>
              <a:rPr lang="ru-RU" dirty="0" smtClean="0"/>
              <a:t> арену </a:t>
            </a:r>
            <a:r>
              <a:rPr lang="ru-RU" dirty="0" err="1" smtClean="0"/>
              <a:t>наприкінці</a:t>
            </a:r>
            <a:r>
              <a:rPr lang="ru-RU" dirty="0" smtClean="0"/>
              <a:t> 1940-х </a:t>
            </a:r>
            <a:r>
              <a:rPr lang="ru-RU" dirty="0" err="1" smtClean="0"/>
              <a:t>років</a:t>
            </a:r>
            <a:r>
              <a:rPr lang="ru-RU" dirty="0" smtClean="0"/>
              <a:t>. У 1952 р. вони </a:t>
            </a:r>
            <a:r>
              <a:rPr lang="ru-RU" dirty="0" err="1" smtClean="0"/>
              <a:t>вперше</a:t>
            </a:r>
            <a:r>
              <a:rPr lang="ru-RU" dirty="0" smtClean="0"/>
              <a:t> взяли участь у </a:t>
            </a:r>
            <a:r>
              <a:rPr lang="ru-RU" dirty="0" err="1" smtClean="0"/>
              <a:t>літніх</a:t>
            </a:r>
            <a:r>
              <a:rPr lang="ru-RU" dirty="0" smtClean="0"/>
              <a:t> </a:t>
            </a:r>
            <a:r>
              <a:rPr lang="ru-RU" dirty="0" err="1" smtClean="0"/>
              <a:t>Олімпійських</a:t>
            </a:r>
            <a:r>
              <a:rPr lang="ru-RU" dirty="0" smtClean="0"/>
              <a:t> </a:t>
            </a:r>
            <a:r>
              <a:rPr lang="ru-RU" dirty="0" err="1" smtClean="0"/>
              <a:t>іграх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відбулися</a:t>
            </a:r>
            <a:r>
              <a:rPr lang="ru-RU" dirty="0" smtClean="0"/>
              <a:t> в </a:t>
            </a:r>
            <a:r>
              <a:rPr lang="ru-RU" dirty="0" err="1" smtClean="0"/>
              <a:t>Гельсінкі</a:t>
            </a:r>
            <a:r>
              <a:rPr lang="ru-RU" dirty="0" smtClean="0"/>
              <a:t>. </a:t>
            </a:r>
            <a:r>
              <a:rPr lang="ru-RU" dirty="0" err="1" smtClean="0"/>
              <a:t>Світове</a:t>
            </a:r>
            <a:r>
              <a:rPr lang="ru-RU" dirty="0" smtClean="0"/>
              <a:t> </a:t>
            </a:r>
            <a:r>
              <a:rPr lang="ru-RU" dirty="0" err="1" smtClean="0"/>
              <a:t>визнання</a:t>
            </a:r>
            <a:r>
              <a:rPr lang="ru-RU" dirty="0" smtClean="0"/>
              <a:t> </a:t>
            </a:r>
            <a:r>
              <a:rPr lang="ru-RU" dirty="0" err="1" smtClean="0"/>
              <a:t>здобули</a:t>
            </a:r>
            <a:r>
              <a:rPr lang="ru-RU" dirty="0" smtClean="0"/>
              <a:t>: В. Куц, В. Брумель, В. </a:t>
            </a:r>
            <a:r>
              <a:rPr lang="ru-RU" dirty="0" err="1" smtClean="0"/>
              <a:t>Санєєв</a:t>
            </a:r>
            <a:r>
              <a:rPr lang="ru-RU" dirty="0" smtClean="0"/>
              <a:t> (легка атлетика), Ю. Власов (</a:t>
            </a:r>
            <a:r>
              <a:rPr lang="ru-RU" dirty="0" err="1" smtClean="0"/>
              <a:t>важка</a:t>
            </a:r>
            <a:r>
              <a:rPr lang="ru-RU" dirty="0" smtClean="0"/>
              <a:t> атлетика), Л. Яшин (футбол), В. Попенченко (бокс), Г. </a:t>
            </a:r>
            <a:r>
              <a:rPr lang="ru-RU" dirty="0" err="1" smtClean="0"/>
              <a:t>Вольнов</a:t>
            </a:r>
            <a:r>
              <a:rPr lang="ru-RU" dirty="0" smtClean="0"/>
              <a:t> (баскетбол), Л. </a:t>
            </a:r>
            <a:r>
              <a:rPr lang="ru-RU" dirty="0" err="1" smtClean="0"/>
              <a:t>Скоблікова</a:t>
            </a:r>
            <a:r>
              <a:rPr lang="ru-RU" dirty="0" smtClean="0"/>
              <a:t> (</a:t>
            </a:r>
            <a:r>
              <a:rPr lang="ru-RU" dirty="0" err="1" smtClean="0"/>
              <a:t>ковзанярський</a:t>
            </a:r>
            <a:r>
              <a:rPr lang="ru-RU" dirty="0" smtClean="0"/>
              <a:t> спорт), Л. </a:t>
            </a:r>
            <a:r>
              <a:rPr lang="ru-RU" dirty="0" err="1" smtClean="0"/>
              <a:t>Турищева</a:t>
            </a:r>
            <a:r>
              <a:rPr lang="ru-RU" dirty="0" smtClean="0"/>
              <a:t>, О. </a:t>
            </a:r>
            <a:r>
              <a:rPr lang="ru-RU" dirty="0" err="1" smtClean="0"/>
              <a:t>Корбут</a:t>
            </a:r>
            <a:r>
              <a:rPr lang="ru-RU" dirty="0" smtClean="0"/>
              <a:t> (спортивна </a:t>
            </a:r>
            <a:r>
              <a:rPr lang="ru-RU" dirty="0" err="1" smtClean="0"/>
              <a:t>гімнастика</a:t>
            </a:r>
            <a:r>
              <a:rPr lang="ru-RU" dirty="0" smtClean="0"/>
              <a:t>), І. </a:t>
            </a:r>
            <a:r>
              <a:rPr lang="ru-RU" dirty="0" err="1" smtClean="0"/>
              <a:t>Родніна</a:t>
            </a:r>
            <a:r>
              <a:rPr lang="ru-RU" dirty="0" smtClean="0"/>
              <a:t> (</a:t>
            </a:r>
            <a:r>
              <a:rPr lang="ru-RU" dirty="0" err="1" smtClean="0"/>
              <a:t>фігурне</a:t>
            </a:r>
            <a:r>
              <a:rPr lang="ru-RU" dirty="0" smtClean="0"/>
              <a:t> </a:t>
            </a:r>
            <a:r>
              <a:rPr lang="ru-RU" dirty="0" err="1" smtClean="0"/>
              <a:t>катання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164232"/>
            <a:ext cx="2510011" cy="4016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/>
          <a:stretch/>
        </p:blipFill>
        <p:spPr bwMode="auto">
          <a:xfrm>
            <a:off x="3442723" y="4180250"/>
            <a:ext cx="5701277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1181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199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7473" y="18864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>
                <a:solidFill>
                  <a:schemeClr val="bg1"/>
                </a:solidFill>
              </a:rPr>
              <a:t>Значний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внесок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розвиток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фізкультури</a:t>
            </a:r>
            <a:r>
              <a:rPr lang="ru-RU" dirty="0" smtClean="0">
                <a:solidFill>
                  <a:schemeClr val="bg1"/>
                </a:solidFill>
              </a:rPr>
              <a:t> та спорту в роки </a:t>
            </a:r>
            <a:r>
              <a:rPr lang="ru-RU" dirty="0" err="1" smtClean="0">
                <a:solidFill>
                  <a:schemeClr val="bg1"/>
                </a:solidFill>
              </a:rPr>
              <a:t>існування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Радянського</a:t>
            </a:r>
            <a:r>
              <a:rPr lang="ru-RU" dirty="0" smtClean="0">
                <a:solidFill>
                  <a:schemeClr val="bg1"/>
                </a:solidFill>
              </a:rPr>
              <a:t> Союзу </a:t>
            </a:r>
            <a:r>
              <a:rPr lang="ru-RU" dirty="0" err="1" smtClean="0">
                <a:solidFill>
                  <a:schemeClr val="bg1"/>
                </a:solidFill>
              </a:rPr>
              <a:t>зробили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тренери</a:t>
            </a:r>
            <a:r>
              <a:rPr lang="ru-RU" dirty="0" smtClean="0">
                <a:solidFill>
                  <a:schemeClr val="bg1"/>
                </a:solidFill>
              </a:rPr>
              <a:t> і </a:t>
            </a:r>
            <a:r>
              <a:rPr lang="ru-RU" dirty="0" err="1" smtClean="0">
                <a:solidFill>
                  <a:schemeClr val="bg1"/>
                </a:solidFill>
              </a:rPr>
              <a:t>спортсмени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України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Імена</a:t>
            </a:r>
            <a:r>
              <a:rPr lang="ru-RU" dirty="0" smtClean="0">
                <a:solidFill>
                  <a:schemeClr val="bg1"/>
                </a:solidFill>
              </a:rPr>
              <a:t> Л. </a:t>
            </a:r>
            <a:r>
              <a:rPr lang="ru-RU" dirty="0" err="1" smtClean="0">
                <a:solidFill>
                  <a:schemeClr val="bg1"/>
                </a:solidFill>
              </a:rPr>
              <a:t>Латиніної</a:t>
            </a:r>
            <a:r>
              <a:rPr lang="ru-RU" dirty="0" smtClean="0">
                <a:solidFill>
                  <a:schemeClr val="bg1"/>
                </a:solidFill>
              </a:rPr>
              <a:t>, П. </a:t>
            </a:r>
            <a:r>
              <a:rPr lang="ru-RU" dirty="0" err="1" smtClean="0">
                <a:solidFill>
                  <a:schemeClr val="bg1"/>
                </a:solidFill>
              </a:rPr>
              <a:t>Астахової</a:t>
            </a:r>
            <a:r>
              <a:rPr lang="ru-RU" dirty="0" smtClean="0">
                <a:solidFill>
                  <a:schemeClr val="bg1"/>
                </a:solidFill>
              </a:rPr>
              <a:t>, Б. </a:t>
            </a:r>
            <a:r>
              <a:rPr lang="ru-RU" dirty="0" err="1" smtClean="0">
                <a:solidFill>
                  <a:schemeClr val="bg1"/>
                </a:solidFill>
              </a:rPr>
              <a:t>Шахліна</a:t>
            </a:r>
            <a:r>
              <a:rPr lang="ru-RU" dirty="0" smtClean="0">
                <a:solidFill>
                  <a:schemeClr val="bg1"/>
                </a:solidFill>
              </a:rPr>
              <a:t> (спортивна </a:t>
            </a:r>
            <a:r>
              <a:rPr lang="ru-RU" dirty="0" err="1" smtClean="0">
                <a:solidFill>
                  <a:schemeClr val="bg1"/>
                </a:solidFill>
              </a:rPr>
              <a:t>гімнастика</a:t>
            </a:r>
            <a:r>
              <a:rPr lang="ru-RU" dirty="0" smtClean="0">
                <a:solidFill>
                  <a:schemeClr val="bg1"/>
                </a:solidFill>
              </a:rPr>
              <a:t>) </a:t>
            </a:r>
            <a:r>
              <a:rPr lang="ru-RU" dirty="0" err="1" smtClean="0">
                <a:solidFill>
                  <a:schemeClr val="bg1"/>
                </a:solidFill>
              </a:rPr>
              <a:t>знає</a:t>
            </a:r>
            <a:r>
              <a:rPr lang="ru-RU" dirty="0" smtClean="0">
                <a:solidFill>
                  <a:schemeClr val="bg1"/>
                </a:solidFill>
              </a:rPr>
              <a:t> весь </a:t>
            </a:r>
            <a:r>
              <a:rPr lang="ru-RU" dirty="0" err="1" smtClean="0">
                <a:solidFill>
                  <a:schemeClr val="bg1"/>
                </a:solidFill>
              </a:rPr>
              <a:t>спортивний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світ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Українці</a:t>
            </a:r>
            <a:r>
              <a:rPr lang="ru-RU" dirty="0" smtClean="0">
                <a:solidFill>
                  <a:schemeClr val="bg1"/>
                </a:solidFill>
              </a:rPr>
              <a:t> О. </a:t>
            </a:r>
            <a:r>
              <a:rPr lang="ru-RU" dirty="0" err="1" smtClean="0">
                <a:solidFill>
                  <a:schemeClr val="bg1"/>
                </a:solidFill>
              </a:rPr>
              <a:t>Блохін</a:t>
            </a:r>
            <a:r>
              <a:rPr lang="ru-RU" dirty="0" smtClean="0">
                <a:solidFill>
                  <a:schemeClr val="bg1"/>
                </a:solidFill>
              </a:rPr>
              <a:t> та І. </a:t>
            </a:r>
            <a:r>
              <a:rPr lang="ru-RU" dirty="0" err="1" smtClean="0">
                <a:solidFill>
                  <a:schemeClr val="bg1"/>
                </a:solidFill>
              </a:rPr>
              <a:t>Бєланов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вибороли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звання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кращих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футболістів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Європи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41923"/>
            <a:ext cx="2186862" cy="291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493" y="3572557"/>
            <a:ext cx="2564507" cy="3219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745045"/>
            <a:ext cx="3312368" cy="2874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5227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81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9"/>
            <a:ext cx="4464496" cy="345638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За роки </a:t>
            </a:r>
            <a:r>
              <a:rPr lang="ru-RU" dirty="0" err="1" smtClean="0">
                <a:solidFill>
                  <a:schemeClr val="bg1"/>
                </a:solidFill>
              </a:rPr>
              <a:t>незалежності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України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видатних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спортивних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успіхів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досягли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олімпійські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чемпіони</a:t>
            </a:r>
            <a:r>
              <a:rPr lang="ru-RU" dirty="0" smtClean="0">
                <a:solidFill>
                  <a:schemeClr val="bg1"/>
                </a:solidFill>
              </a:rPr>
              <a:t> В. Кличко (бокс), О. </a:t>
            </a:r>
            <a:r>
              <a:rPr lang="ru-RU" dirty="0" err="1" smtClean="0">
                <a:solidFill>
                  <a:schemeClr val="bg1"/>
                </a:solidFill>
              </a:rPr>
              <a:t>Баюл</a:t>
            </a:r>
            <a:r>
              <a:rPr lang="ru-RU" dirty="0" smtClean="0">
                <a:solidFill>
                  <a:schemeClr val="bg1"/>
                </a:solidFill>
              </a:rPr>
              <a:t> (</a:t>
            </a:r>
            <a:r>
              <a:rPr lang="ru-RU" dirty="0" err="1" smtClean="0">
                <a:solidFill>
                  <a:schemeClr val="bg1"/>
                </a:solidFill>
              </a:rPr>
              <a:t>фігурне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катання</a:t>
            </a:r>
            <a:r>
              <a:rPr lang="ru-RU" dirty="0" smtClean="0">
                <a:solidFill>
                  <a:schemeClr val="bg1"/>
                </a:solidFill>
              </a:rPr>
              <a:t>), Л. </a:t>
            </a:r>
            <a:r>
              <a:rPr lang="ru-RU" dirty="0" err="1" smtClean="0">
                <a:solidFill>
                  <a:schemeClr val="bg1"/>
                </a:solidFill>
              </a:rPr>
              <a:t>Подкопаєва</a:t>
            </a:r>
            <a:r>
              <a:rPr lang="ru-RU" dirty="0" smtClean="0">
                <a:solidFill>
                  <a:schemeClr val="bg1"/>
                </a:solidFill>
              </a:rPr>
              <a:t> (спортивна </a:t>
            </a:r>
            <a:r>
              <a:rPr lang="ru-RU" dirty="0" err="1" smtClean="0">
                <a:solidFill>
                  <a:schemeClr val="bg1"/>
                </a:solidFill>
              </a:rPr>
              <a:t>гімнастика</a:t>
            </a:r>
            <a:r>
              <a:rPr lang="ru-RU" dirty="0" smtClean="0">
                <a:solidFill>
                  <a:schemeClr val="bg1"/>
                </a:solidFill>
              </a:rPr>
              <a:t>), К. </a:t>
            </a:r>
            <a:r>
              <a:rPr lang="ru-RU" dirty="0" err="1" smtClean="0">
                <a:solidFill>
                  <a:schemeClr val="bg1"/>
                </a:solidFill>
              </a:rPr>
              <a:t>Серебрянська</a:t>
            </a:r>
            <a:r>
              <a:rPr lang="ru-RU" dirty="0" smtClean="0">
                <a:solidFill>
                  <a:schemeClr val="bg1"/>
                </a:solidFill>
              </a:rPr>
              <a:t> (</a:t>
            </a:r>
            <a:r>
              <a:rPr lang="ru-RU" dirty="0" err="1" smtClean="0">
                <a:solidFill>
                  <a:schemeClr val="bg1"/>
                </a:solidFill>
              </a:rPr>
              <a:t>художня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гімнастика</a:t>
            </a:r>
            <a:r>
              <a:rPr lang="ru-RU" dirty="0" smtClean="0">
                <a:solidFill>
                  <a:schemeClr val="bg1"/>
                </a:solidFill>
              </a:rPr>
              <a:t>), Я. </a:t>
            </a:r>
            <a:r>
              <a:rPr lang="ru-RU" dirty="0" err="1" smtClean="0">
                <a:solidFill>
                  <a:schemeClr val="bg1"/>
                </a:solidFill>
              </a:rPr>
              <a:t>Клочкова</a:t>
            </a:r>
            <a:r>
              <a:rPr lang="ru-RU" dirty="0" smtClean="0">
                <a:solidFill>
                  <a:schemeClr val="bg1"/>
                </a:solidFill>
              </a:rPr>
              <a:t> (</a:t>
            </a:r>
            <a:r>
              <a:rPr lang="ru-RU" dirty="0" err="1" smtClean="0">
                <a:solidFill>
                  <a:schemeClr val="bg1"/>
                </a:solidFill>
              </a:rPr>
              <a:t>плавання</a:t>
            </a:r>
            <a:r>
              <a:rPr lang="ru-RU" dirty="0" smtClean="0">
                <a:solidFill>
                  <a:schemeClr val="bg1"/>
                </a:solidFill>
              </a:rPr>
              <a:t>) та </a:t>
            </a:r>
            <a:r>
              <a:rPr lang="ru-RU" dirty="0" err="1" smtClean="0">
                <a:solidFill>
                  <a:schemeClr val="bg1"/>
                </a:solidFill>
              </a:rPr>
              <a:t>інші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спортсмени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8308"/>
            <a:ext cx="3600400" cy="27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7"/>
          <a:stretch/>
        </p:blipFill>
        <p:spPr bwMode="auto">
          <a:xfrm>
            <a:off x="5334000" y="4169886"/>
            <a:ext cx="3810000" cy="2628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5" t="7778" r="4644"/>
          <a:stretch/>
        </p:blipFill>
        <p:spPr bwMode="auto">
          <a:xfrm>
            <a:off x="5446325" y="53254"/>
            <a:ext cx="3691492" cy="2905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019583"/>
            <a:ext cx="323850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16462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479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Аня</dc:creator>
  <cp:lastModifiedBy>Аня</cp:lastModifiedBy>
  <cp:revision>5</cp:revision>
  <dcterms:created xsi:type="dcterms:W3CDTF">2014-02-23T15:47:08Z</dcterms:created>
  <dcterms:modified xsi:type="dcterms:W3CDTF">2014-02-23T16:34:44Z</dcterms:modified>
</cp:coreProperties>
</file>