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0" r:id="rId8"/>
    <p:sldId id="261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>
        <p:scale>
          <a:sx n="76" d="100"/>
          <a:sy n="76" d="100"/>
        </p:scale>
        <p:origin x="-12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5536" y="836712"/>
            <a:ext cx="828092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«Моя майбутня професія – </a:t>
            </a:r>
          </a:p>
          <a:p>
            <a:pPr algn="ctr"/>
            <a:r>
              <a:rPr lang="uk-UA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перекладач»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20604" y="4581128"/>
            <a:ext cx="27294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Виконала: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учениця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8-А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класу </a:t>
            </a: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Гаврилюк Яна</a:t>
            </a:r>
            <a:endParaRPr lang="uk-UA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63888" y="648866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Острог—2013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027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58235" y="260648"/>
            <a:ext cx="7165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Зміст презентації</a:t>
            </a:r>
            <a:endParaRPr lang="ru-RU" sz="54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9752" y="1617931"/>
            <a:ext cx="52183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i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Професія перекладача</a:t>
            </a:r>
            <a:endParaRPr lang="ru-RU" sz="36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2780928"/>
            <a:ext cx="40357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Історія професії</a:t>
            </a:r>
            <a:endParaRPr lang="ru-RU" sz="3600" b="1" i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9701" y="3933056"/>
            <a:ext cx="26661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Навчання</a:t>
            </a:r>
            <a:endParaRPr lang="ru-RU" sz="3600" b="1" i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2498" y="5004048"/>
            <a:ext cx="52556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Перспективи у роботі</a:t>
            </a:r>
            <a:endParaRPr lang="ru-RU" sz="3600" b="1" i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061" y="1465903"/>
            <a:ext cx="3085403" cy="505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1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490268"/>
            <a:ext cx="4608512" cy="32114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3680" y="260648"/>
            <a:ext cx="88566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4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1. Професія перекладача</a:t>
            </a:r>
            <a:endParaRPr lang="ru-RU" sz="48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680" y="1412776"/>
            <a:ext cx="88208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 – це фахівець, що професійно володіє іноземною мовою та веде перекладацьку діяльність.</a:t>
            </a:r>
          </a:p>
          <a:p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Професія перекладача є затребуваною і престижною. Адже без знання іноземних мов не можливе спілкування, підтримання ділових та політичних стосунків між країнами світу.</a:t>
            </a:r>
          </a:p>
          <a:p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Переклад виконується у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різних напрямках: усний, 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письмовий(художній,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публіцистичний, науковий 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тощо)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95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02658" y="293747"/>
            <a:ext cx="673870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48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uk-UA" sz="4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іС</a:t>
            </a:r>
            <a:r>
              <a:rPr lang="ru-RU" sz="4800" b="1" i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торія</a:t>
            </a:r>
            <a:r>
              <a:rPr lang="ru-RU" sz="48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професії</a:t>
            </a:r>
            <a:endParaRPr lang="ru-RU" sz="48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776" y="1556792"/>
            <a:ext cx="8807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Професія перекладача - одна з найдавніших. Необхідність у ній виникла, як тільки склалися національні мови, відмінні одна від одної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Досить згадати відомий біблійний сюжет про Вавілонську вежу і про те, якими безпомічними стали люди, переставши розуміти </a:t>
            </a:r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одного.</a:t>
            </a:r>
            <a:endParaRPr lang="uk-UA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4" r="-1250" b="12336"/>
          <a:stretch/>
        </p:blipFill>
        <p:spPr>
          <a:xfrm>
            <a:off x="4355976" y="3134468"/>
            <a:ext cx="4680520" cy="358553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845778"/>
            <a:ext cx="4124139" cy="275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57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620688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 перших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збереглися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наших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Стародавнього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Єгипту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Представники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Давньому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Єгипті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шанованими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шанованими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людьми.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грали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і в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Стародавній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Греції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контактувала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країнами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Сходу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робилися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спроби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універсальну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есперанто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спроби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 одержали.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995682"/>
            <a:ext cx="3816424" cy="26736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188" r="49188"/>
          <a:stretch/>
        </p:blipFill>
        <p:spPr>
          <a:xfrm>
            <a:off x="714369" y="4176354"/>
            <a:ext cx="3835393" cy="249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73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764704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древнім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перекладачам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зобов'язані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перекладом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Біблії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Як ми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знаємо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Старого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завіту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збереглася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грецькій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давнину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ченців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товмачів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вважали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освіченими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людьми,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Наполеон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говорив,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солдат,</a:t>
            </a:r>
          </a:p>
          <a:p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знає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мови, і </a:t>
            </a: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коштує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попит на </a:t>
            </a: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перекладачів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тільки</a:t>
            </a:r>
          </a:p>
          <a:p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780928"/>
            <a:ext cx="518457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034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3462" y="293747"/>
            <a:ext cx="431707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3. Навчання</a:t>
            </a:r>
            <a:endParaRPr lang="ru-RU" sz="48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501008"/>
            <a:ext cx="4536503" cy="316835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1415673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Перекладачів готують у вищих навчальних закладах: університетах, академіях на філологічних факультетах.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 в Україні дуже відомими є такі навчальні заклади:</a:t>
            </a: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Дніпропетровський національний університет ім. Олеся Гончара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Дрогобичський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державний</a:t>
            </a:r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педагогічний університет </a:t>
            </a:r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ім. Івана Франка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Інститут філології</a:t>
            </a:r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Київського національного</a:t>
            </a:r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університету ім. Тараса</a:t>
            </a:r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Шевченка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багато</a:t>
            </a:r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976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7923" y="260648"/>
            <a:ext cx="85281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4. Перспективи у роботі</a:t>
            </a:r>
            <a:endParaRPr lang="ru-RU" sz="48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8" y="3501008"/>
            <a:ext cx="4339022" cy="314626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9512" y="1196752"/>
            <a:ext cx="748883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самореалізації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будь-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галузях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письмовий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переклад,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перекладач-синхроніст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усний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послідовний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переклад, переклад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фільмів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книг,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журналів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Людину,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володіє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іноземною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охоче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журналістику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туристичні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фірми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PR-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менеджмент;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спілкуватися</a:t>
            </a: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людьми і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вивчати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країн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Перекладачі також можуть</a:t>
            </a:r>
          </a:p>
          <a:p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працювати на дому, </a:t>
            </a:r>
          </a:p>
          <a:p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через </a:t>
            </a:r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13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916832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i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Дякую</a:t>
            </a:r>
            <a:r>
              <a:rPr lang="ru-RU" sz="4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4800" b="1" i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48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1211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</TotalTime>
  <Words>416</Words>
  <Application>Microsoft Office PowerPoint</Application>
  <PresentationFormat>Екран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Открытая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Лиза</dc:creator>
  <cp:lastModifiedBy>ICECOOL</cp:lastModifiedBy>
  <cp:revision>18</cp:revision>
  <dcterms:created xsi:type="dcterms:W3CDTF">2012-11-06T17:14:14Z</dcterms:created>
  <dcterms:modified xsi:type="dcterms:W3CDTF">2013-10-23T17:31:46Z</dcterms:modified>
</cp:coreProperties>
</file>