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F9FB327-215D-415C-B1CE-80EE523DE3F3}" type="datetimeFigureOut">
              <a:rPr lang="uk-UA" smtClean="0"/>
              <a:t>03.12.2012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E0C73B0-A3D7-485D-958C-444F4A640709}" type="slidenum">
              <a:rPr lang="uk-UA" smtClean="0"/>
              <a:t>‹#›</a:t>
            </a:fld>
            <a:endParaRPr lang="uk-U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F9FB327-215D-415C-B1CE-80EE523DE3F3}" type="datetimeFigureOut">
              <a:rPr lang="uk-UA" smtClean="0"/>
              <a:t>03.12.2012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E0C73B0-A3D7-485D-958C-444F4A640709}"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F9FB327-215D-415C-B1CE-80EE523DE3F3}" type="datetimeFigureOut">
              <a:rPr lang="uk-UA" smtClean="0"/>
              <a:t>03.12.2012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E0C73B0-A3D7-485D-958C-444F4A640709}"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F9FB327-215D-415C-B1CE-80EE523DE3F3}" type="datetimeFigureOut">
              <a:rPr lang="uk-UA" smtClean="0"/>
              <a:t>03.12.2012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E0C73B0-A3D7-485D-958C-444F4A640709}"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F9FB327-215D-415C-B1CE-80EE523DE3F3}" type="datetimeFigureOut">
              <a:rPr lang="uk-UA" smtClean="0"/>
              <a:t>03.12.2012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E0C73B0-A3D7-485D-958C-444F4A640709}"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F9FB327-215D-415C-B1CE-80EE523DE3F3}" type="datetimeFigureOut">
              <a:rPr lang="uk-UA" smtClean="0"/>
              <a:t>03.12.2012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E0C73B0-A3D7-485D-958C-444F4A640709}"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F9FB327-215D-415C-B1CE-80EE523DE3F3}" type="datetimeFigureOut">
              <a:rPr lang="uk-UA" smtClean="0"/>
              <a:t>03.12.2012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DE0C73B0-A3D7-485D-958C-444F4A640709}" type="slidenum">
              <a:rPr lang="uk-UA" smtClean="0"/>
              <a:t>‹#›</a:t>
            </a:fld>
            <a:endParaRPr lang="uk-UA"/>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F9FB327-215D-415C-B1CE-80EE523DE3F3}" type="datetimeFigureOut">
              <a:rPr lang="uk-UA" smtClean="0"/>
              <a:t>03.12.2012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DE0C73B0-A3D7-485D-958C-444F4A640709}"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9FB327-215D-415C-B1CE-80EE523DE3F3}" type="datetimeFigureOut">
              <a:rPr lang="uk-UA" smtClean="0"/>
              <a:t>03.12.2012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DE0C73B0-A3D7-485D-958C-444F4A640709}"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F9FB327-215D-415C-B1CE-80EE523DE3F3}" type="datetimeFigureOut">
              <a:rPr lang="uk-UA" smtClean="0"/>
              <a:t>03.12.2012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E0C73B0-A3D7-485D-958C-444F4A640709}"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F9FB327-215D-415C-B1CE-80EE523DE3F3}" type="datetimeFigureOut">
              <a:rPr lang="uk-UA" smtClean="0"/>
              <a:t>03.12.2012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E0C73B0-A3D7-485D-958C-444F4A640709}" type="slidenum">
              <a:rPr lang="uk-UA" smtClean="0"/>
              <a:t>‹#›</a:t>
            </a:fld>
            <a:endParaRPr lang="uk-U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F9FB327-215D-415C-B1CE-80EE523DE3F3}" type="datetimeFigureOut">
              <a:rPr lang="uk-UA" smtClean="0"/>
              <a:t>03.12.2012</a:t>
            </a:fld>
            <a:endParaRPr lang="uk-U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uk-U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E0C73B0-A3D7-485D-958C-444F4A640709}"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normAutofit fontScale="85000" lnSpcReduction="20000"/>
          </a:bodyPr>
          <a:lstStyle/>
          <a:p>
            <a:r>
              <a:rPr lang="en-US" sz="7200" dirty="0" smtClean="0">
                <a:solidFill>
                  <a:schemeClr val="tx1"/>
                </a:solidFill>
              </a:rPr>
              <a:t>Fashion</a:t>
            </a:r>
            <a:endParaRPr lang="uk-UA" sz="7200" dirty="0">
              <a:solidFill>
                <a:schemeClr val="tx1"/>
              </a:solidFill>
            </a:endParaRPr>
          </a:p>
        </p:txBody>
      </p:sp>
      <p:sp>
        <p:nvSpPr>
          <p:cNvPr id="2" name="Заголовок 1"/>
          <p:cNvSpPr>
            <a:spLocks noGrp="1"/>
          </p:cNvSpPr>
          <p:nvPr>
            <p:ph type="ctrTitle"/>
          </p:nvPr>
        </p:nvSpPr>
        <p:spPr/>
        <p:txBody>
          <a:bodyPr/>
          <a:lstStyle/>
          <a:p>
            <a:r>
              <a:rPr lang="en-US" dirty="0" err="1" smtClean="0">
                <a:latin typeface="Bauhaus 93" pitchFamily="82" charset="0"/>
              </a:rPr>
              <a:t>Progect</a:t>
            </a:r>
            <a:endParaRPr lang="uk-UA" dirty="0"/>
          </a:p>
        </p:txBody>
      </p:sp>
    </p:spTree>
    <p:extLst>
      <p:ext uri="{BB962C8B-B14F-4D97-AF65-F5344CB8AC3E}">
        <p14:creationId xmlns:p14="http://schemas.microsoft.com/office/powerpoint/2010/main" val="3966704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260648"/>
            <a:ext cx="6512511" cy="1143000"/>
          </a:xfrm>
        </p:spPr>
        <p:txBody>
          <a:bodyPr/>
          <a:lstStyle/>
          <a:p>
            <a:pPr marL="0" indent="0">
              <a:buNone/>
            </a:pPr>
            <a:r>
              <a:rPr lang="en-US" dirty="0" smtClean="0"/>
              <a:t>Fashion</a:t>
            </a:r>
            <a:endParaRPr lang="uk-UA" dirty="0"/>
          </a:p>
        </p:txBody>
      </p:sp>
      <p:sp>
        <p:nvSpPr>
          <p:cNvPr id="3" name="Объект 2"/>
          <p:cNvSpPr>
            <a:spLocks noGrp="1"/>
          </p:cNvSpPr>
          <p:nvPr>
            <p:ph sz="quarter" idx="13"/>
          </p:nvPr>
        </p:nvSpPr>
        <p:spPr>
          <a:xfrm>
            <a:off x="1259632" y="1844824"/>
            <a:ext cx="6400800" cy="3474720"/>
          </a:xfrm>
        </p:spPr>
        <p:txBody>
          <a:bodyPr/>
          <a:lstStyle/>
          <a:p>
            <a:r>
              <a:rPr lang="en-US" dirty="0" smtClean="0"/>
              <a:t>Fashion clothes</a:t>
            </a:r>
          </a:p>
          <a:p>
            <a:r>
              <a:rPr lang="en-US" dirty="0"/>
              <a:t>Representatives from the world of </a:t>
            </a:r>
            <a:r>
              <a:rPr lang="en-US" dirty="0" smtClean="0"/>
              <a:t>fashion</a:t>
            </a:r>
          </a:p>
        </p:txBody>
      </p:sp>
    </p:spTree>
    <p:extLst>
      <p:ext uri="{BB962C8B-B14F-4D97-AF65-F5344CB8AC3E}">
        <p14:creationId xmlns:p14="http://schemas.microsoft.com/office/powerpoint/2010/main" val="549590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755576" y="692696"/>
            <a:ext cx="3888432" cy="792088"/>
          </a:xfrm>
        </p:spPr>
        <p:txBody>
          <a:bodyPr/>
          <a:lstStyle/>
          <a:p>
            <a:r>
              <a:rPr lang="en-US" dirty="0"/>
              <a:t/>
            </a:r>
            <a:br>
              <a:rPr lang="en-US" dirty="0"/>
            </a:br>
            <a:r>
              <a:rPr lang="en-US" dirty="0"/>
              <a:t>Fashion clothes</a:t>
            </a:r>
            <a:endParaRPr lang="uk-UA" dirty="0"/>
          </a:p>
        </p:txBody>
      </p:sp>
      <p:pic>
        <p:nvPicPr>
          <p:cNvPr id="1026" name="Picture 2" descr="http://lubov-plus.org.ua/wp-content/uploads/2012/09/moda-dlya-povnyh-gol.jp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220072" y="1340768"/>
            <a:ext cx="3240360" cy="3168352"/>
          </a:xfrm>
          <a:prstGeom prst="rect">
            <a:avLst/>
          </a:prstGeom>
          <a:noFill/>
          <a:extLst>
            <a:ext uri="{909E8E84-426E-40DD-AFC4-6F175D3DCCD1}">
              <a14:hiddenFill xmlns:a14="http://schemas.microsoft.com/office/drawing/2010/main">
                <a:solidFill>
                  <a:srgbClr val="FFFFFF"/>
                </a:solidFill>
              </a14:hiddenFill>
            </a:ext>
          </a:extLst>
        </p:spPr>
      </p:pic>
      <p:sp>
        <p:nvSpPr>
          <p:cNvPr id="5" name="Текст 4"/>
          <p:cNvSpPr>
            <a:spLocks noGrp="1"/>
          </p:cNvSpPr>
          <p:nvPr>
            <p:ph type="body" sz="half" idx="2"/>
          </p:nvPr>
        </p:nvSpPr>
        <p:spPr>
          <a:xfrm>
            <a:off x="755576" y="1772816"/>
            <a:ext cx="3960440" cy="3888432"/>
          </a:xfrm>
        </p:spPr>
        <p:txBody>
          <a:bodyPr>
            <a:normAutofit fontScale="92500" lnSpcReduction="10000"/>
          </a:bodyPr>
          <a:lstStyle/>
          <a:p>
            <a:r>
              <a:rPr lang="en-US" sz="1600" dirty="0"/>
              <a:t>Fashion clothes - a change shapes and designs clothes that occurs during relatively short periods </a:t>
            </a:r>
            <a:r>
              <a:rPr lang="en-US" sz="1600" dirty="0" err="1"/>
              <a:t>chasu.Istorychnyy</a:t>
            </a:r>
            <a:r>
              <a:rPr lang="en-US" sz="1600" dirty="0"/>
              <a:t> development is inseparable from fashion apparel, mainly because these concepts are identified. Fashion in clothing associated with the visual appearance of the approach to the ruling body ideals. For example, in China and Japan, it was fashionable to deform girls feet, limiting their growth, which was considered a sign of aristocracy, and in Europe deformed cast the entire torso. Crinolines emphasized the dignity and social status, generally high consumption of tissue, such as a cable or a dress was an indicator of belonging to a particular state.</a:t>
            </a:r>
          </a:p>
          <a:p>
            <a:endParaRPr lang="uk-UA" dirty="0"/>
          </a:p>
        </p:txBody>
      </p:sp>
    </p:spTree>
    <p:extLst>
      <p:ext uri="{BB962C8B-B14F-4D97-AF65-F5344CB8AC3E}">
        <p14:creationId xmlns:p14="http://schemas.microsoft.com/office/powerpoint/2010/main" val="290862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332657"/>
            <a:ext cx="3636085" cy="504056"/>
          </a:xfrm>
        </p:spPr>
        <p:txBody>
          <a:bodyPr/>
          <a:lstStyle/>
          <a:p>
            <a:r>
              <a:rPr lang="en-US" dirty="0"/>
              <a:t>Coco Chanel</a:t>
            </a:r>
            <a:endParaRPr lang="uk-UA" dirty="0"/>
          </a:p>
        </p:txBody>
      </p:sp>
      <p:sp>
        <p:nvSpPr>
          <p:cNvPr id="3" name="Объект 2"/>
          <p:cNvSpPr>
            <a:spLocks noGrp="1"/>
          </p:cNvSpPr>
          <p:nvPr>
            <p:ph idx="1"/>
          </p:nvPr>
        </p:nvSpPr>
        <p:spPr>
          <a:xfrm>
            <a:off x="4671717" y="709983"/>
            <a:ext cx="3860493" cy="2818676"/>
          </a:xfrm>
        </p:spPr>
        <p:txBody>
          <a:bodyPr/>
          <a:lstStyle/>
          <a:p>
            <a:endParaRPr lang="uk-UA" dirty="0"/>
          </a:p>
        </p:txBody>
      </p:sp>
      <p:sp>
        <p:nvSpPr>
          <p:cNvPr id="4" name="Текст 3"/>
          <p:cNvSpPr>
            <a:spLocks noGrp="1"/>
          </p:cNvSpPr>
          <p:nvPr>
            <p:ph type="body" sz="half" idx="2"/>
          </p:nvPr>
        </p:nvSpPr>
        <p:spPr>
          <a:xfrm>
            <a:off x="395536" y="1124744"/>
            <a:ext cx="4104456" cy="4752528"/>
          </a:xfrm>
        </p:spPr>
        <p:txBody>
          <a:bodyPr>
            <a:normAutofit lnSpcReduction="10000"/>
          </a:bodyPr>
          <a:lstStyle/>
          <a:p>
            <a:r>
              <a:rPr lang="en-US" dirty="0"/>
              <a:t>Gabriel Boehner Chanel (born Gabrielle Bonheur Chanel), which was nicknamed </a:t>
            </a:r>
            <a:r>
              <a:rPr lang="en-US" dirty="0" smtClean="0"/>
              <a:t>Coco Chanel (</a:t>
            </a:r>
            <a:r>
              <a:rPr lang="en-US" dirty="0"/>
              <a:t>19 August 1883 - 10 January 1971) was a leading French fashion designer whose modernism was inspired by men's fashion, and that compliance with the expensive simplicity of the created clothes made ​​from it perhaps the most important figures in the history of fashion XX-</a:t>
            </a:r>
            <a:r>
              <a:rPr lang="en-US" dirty="0" err="1"/>
              <a:t>th</a:t>
            </a:r>
            <a:r>
              <a:rPr lang="en-US" dirty="0"/>
              <a:t> century. Chanel brought in female fashion fitted jacket and little black dress. Coco Effect of high fashion was so strong that it - the only fashion history - the magazine "Time" made ​​the list of one hundred most influential people in XX </a:t>
            </a:r>
            <a:r>
              <a:rPr lang="en-US" dirty="0" err="1"/>
              <a:t>stolittya.U</a:t>
            </a:r>
            <a:r>
              <a:rPr lang="en-US" dirty="0"/>
              <a:t> 1912 Coco opened her first fashion house in Deauville, but World War II interrupted its activities. In 1919, Chanel opened a fashion house in Paris in the street </a:t>
            </a:r>
            <a:r>
              <a:rPr lang="en-US" dirty="0" err="1"/>
              <a:t>Cambon</a:t>
            </a:r>
            <a:r>
              <a:rPr lang="en-US" dirty="0"/>
              <a:t>. By this time Chanel has had clients worldwide. Many wore her flannel blazers, skirts free cut, long sweaters from Jersey, </a:t>
            </a:r>
            <a:r>
              <a:rPr lang="en-US" dirty="0" err="1"/>
              <a:t>matrosky</a:t>
            </a:r>
            <a:r>
              <a:rPr lang="en-US" dirty="0"/>
              <a:t> the famous suit (skirt jacket). Coco herself had her hair short, wore little hats and sunglasses.</a:t>
            </a:r>
          </a:p>
          <a:p>
            <a:endParaRPr lang="uk-UA"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692696"/>
            <a:ext cx="3960440" cy="2970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6336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04664"/>
            <a:ext cx="3636085" cy="543349"/>
          </a:xfrm>
        </p:spPr>
        <p:txBody>
          <a:bodyPr/>
          <a:lstStyle/>
          <a:p>
            <a:r>
              <a:rPr lang="en-US" dirty="0"/>
              <a:t>Christian Dior</a:t>
            </a:r>
            <a:endParaRPr lang="uk-UA" dirty="0"/>
          </a:p>
        </p:txBody>
      </p:sp>
      <p:sp>
        <p:nvSpPr>
          <p:cNvPr id="3" name="Объект 2"/>
          <p:cNvSpPr>
            <a:spLocks noGrp="1"/>
          </p:cNvSpPr>
          <p:nvPr>
            <p:ph idx="1"/>
          </p:nvPr>
        </p:nvSpPr>
        <p:spPr>
          <a:xfrm>
            <a:off x="5436096" y="505303"/>
            <a:ext cx="3314700" cy="3619500"/>
          </a:xfrm>
        </p:spPr>
        <p:txBody>
          <a:bodyPr/>
          <a:lstStyle/>
          <a:p>
            <a:endParaRPr lang="uk-UA" dirty="0"/>
          </a:p>
        </p:txBody>
      </p:sp>
      <p:sp>
        <p:nvSpPr>
          <p:cNvPr id="4" name="Текст 3"/>
          <p:cNvSpPr>
            <a:spLocks noGrp="1"/>
          </p:cNvSpPr>
          <p:nvPr>
            <p:ph type="body" sz="half" idx="2"/>
          </p:nvPr>
        </p:nvSpPr>
        <p:spPr>
          <a:xfrm>
            <a:off x="323528" y="1124744"/>
            <a:ext cx="4824536" cy="5328592"/>
          </a:xfrm>
        </p:spPr>
        <p:txBody>
          <a:bodyPr>
            <a:normAutofit lnSpcReduction="10000"/>
          </a:bodyPr>
          <a:lstStyle/>
          <a:p>
            <a:r>
              <a:rPr lang="en-US" dirty="0"/>
              <a:t>Christian Dior '(Fr. Christian Dior, 21 January 1905, Granville, Normandy - 24 October 1957, </a:t>
            </a:r>
            <a:r>
              <a:rPr lang="en-US" dirty="0" err="1"/>
              <a:t>Montecatini</a:t>
            </a:r>
            <a:r>
              <a:rPr lang="en-US" dirty="0"/>
              <a:t> </a:t>
            </a:r>
            <a:r>
              <a:rPr lang="en-US" dirty="0" err="1"/>
              <a:t>Terme</a:t>
            </a:r>
            <a:r>
              <a:rPr lang="en-US" dirty="0"/>
              <a:t>, Tuscany) - French fashion designer.</a:t>
            </a:r>
            <a:br>
              <a:rPr lang="en-US" dirty="0"/>
            </a:br>
            <a:r>
              <a:rPr lang="en-US" dirty="0"/>
              <a:t>In his very first collection 1947 Dior creates a totally new concept New Look. It was "a romantic line," with a new version crinolines, thin waist and adjacent bodice. This silhouette he embodied their own idea of ​​femininity, which lacked the era of wars with its uniforms and "national service" for women. Initially, the new designer reacted with fear, but a year later the whole of Europe and America adopted a new style.</a:t>
            </a:r>
            <a:br>
              <a:rPr lang="en-US" dirty="0"/>
            </a:br>
            <a:r>
              <a:rPr lang="en-US" dirty="0"/>
              <a:t/>
            </a:r>
            <a:br>
              <a:rPr lang="en-US" dirty="0"/>
            </a:br>
            <a:r>
              <a:rPr lang="en-US" dirty="0"/>
              <a:t>Due to its optimism and acute instinct that allows him to guess you postwar France, Dior became one of those who helped turn postwar Paris fashion capital of the world status.</a:t>
            </a:r>
            <a:br>
              <a:rPr lang="en-US" dirty="0"/>
            </a:br>
            <a:r>
              <a:rPr lang="en-US" dirty="0"/>
              <a:t>Dior was a pioneer of active synthesis haute couture («high fashion") and scenography: a costume designer in several productions ("School for Scandal" by Richard Sheridan (Richard Sheridan) at the Theater de </a:t>
            </a:r>
            <a:r>
              <a:rPr lang="en-US" dirty="0" err="1"/>
              <a:t>Matyurin</a:t>
            </a:r>
            <a:r>
              <a:rPr lang="en-US" dirty="0"/>
              <a:t>, 1940, a number of productions Roland Petit ( </a:t>
            </a:r>
            <a:r>
              <a:rPr lang="en-US" dirty="0" err="1"/>
              <a:t>Rolan</a:t>
            </a:r>
            <a:r>
              <a:rPr lang="en-US" dirty="0"/>
              <a:t> Petit), 1950) and films (directed by Claude </a:t>
            </a:r>
            <a:r>
              <a:rPr lang="en-US" dirty="0" err="1"/>
              <a:t>Otan</a:t>
            </a:r>
            <a:r>
              <a:rPr lang="en-US" dirty="0"/>
              <a:t>-Lara (Claude </a:t>
            </a:r>
            <a:r>
              <a:rPr lang="en-US" dirty="0" err="1"/>
              <a:t>Autant</a:t>
            </a:r>
            <a:r>
              <a:rPr lang="en-US" dirty="0"/>
              <a:t>-Lara), Alfred Hitchcock (Alfred Hitchcock) and others). Created scenic toilets for such pop stars and movie screens, like Edith Piaf and Marlene Dietrich , The Beatles.</a:t>
            </a:r>
          </a:p>
          <a:p>
            <a:endParaRPr lang="uk-UA"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476672"/>
            <a:ext cx="3314700" cy="361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7315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endParaRPr lang="uk-UA"/>
          </a:p>
        </p:txBody>
      </p:sp>
      <p:sp>
        <p:nvSpPr>
          <p:cNvPr id="4" name="Текст 3"/>
          <p:cNvSpPr>
            <a:spLocks noGrp="1"/>
          </p:cNvSpPr>
          <p:nvPr>
            <p:ph type="body" sz="half" idx="2"/>
          </p:nvPr>
        </p:nvSpPr>
        <p:spPr/>
        <p:txBody>
          <a:bodyPr/>
          <a:lstStyle/>
          <a:p>
            <a:endParaRPr lang="uk-UA"/>
          </a:p>
        </p:txBody>
      </p:sp>
    </p:spTree>
    <p:extLst>
      <p:ext uri="{BB962C8B-B14F-4D97-AF65-F5344CB8AC3E}">
        <p14:creationId xmlns:p14="http://schemas.microsoft.com/office/powerpoint/2010/main" val="1305071218"/>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35</TotalTime>
  <Words>349</Words>
  <Application>Microsoft Office PowerPoint</Application>
  <PresentationFormat>Экран (4:3)</PresentationFormat>
  <Paragraphs>11</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Воздушный поток</vt:lpstr>
      <vt:lpstr>Progect</vt:lpstr>
      <vt:lpstr>Fashion</vt:lpstr>
      <vt:lpstr> Fashion clothes</vt:lpstr>
      <vt:lpstr>Coco Chanel</vt:lpstr>
      <vt:lpstr>Christian Dior</vt:lpstr>
      <vt:lpstr>Презентация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Progect</dc:title>
  <dc:creator>Жучок</dc:creator>
  <cp:lastModifiedBy>Жучок</cp:lastModifiedBy>
  <cp:revision>4</cp:revision>
  <dcterms:created xsi:type="dcterms:W3CDTF">2012-12-03T13:21:56Z</dcterms:created>
  <dcterms:modified xsi:type="dcterms:W3CDTF">2012-12-03T13:57:34Z</dcterms:modified>
</cp:coreProperties>
</file>