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77" autoAdjust="0"/>
  </p:normalViewPr>
  <p:slideViewPr>
    <p:cSldViewPr>
      <p:cViewPr varScale="1">
        <p:scale>
          <a:sx n="99" d="100"/>
          <a:sy n="99" d="100"/>
        </p:scale>
        <p:origin x="-6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8833C1-3987-488C-ACE0-68F317EE27A1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E10C560-CAFA-4BD8-93DE-49A394BE5E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5157192"/>
            <a:ext cx="2592288" cy="151216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Виконала</a:t>
            </a:r>
            <a:r>
              <a:rPr lang="fr-FR" dirty="0" smtClean="0"/>
              <a:t> </a:t>
            </a:r>
            <a:r>
              <a:rPr lang="uk-UA" dirty="0" smtClean="0"/>
              <a:t>учениця 11-Б класу        Ратушна Поліна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81488" cy="2823170"/>
          </a:xfrm>
        </p:spPr>
        <p:txBody>
          <a:bodyPr/>
          <a:lstStyle/>
          <a:p>
            <a:r>
              <a:rPr lang="uk-UA" dirty="0" smtClean="0"/>
              <a:t>Історія виникнення Українського оберегу</a:t>
            </a:r>
            <a:endParaRPr lang="ru-RU" dirty="0"/>
          </a:p>
        </p:txBody>
      </p:sp>
      <p:pic>
        <p:nvPicPr>
          <p:cNvPr id="1026" name="Picture 2" descr="C:\Program Files\Microsoft Office\MEDIA\CAGCAT10\j015799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84238"/>
            <a:ext cx="8928992" cy="138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531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424936" cy="2880320"/>
          </a:xfrm>
        </p:spPr>
        <p:txBody>
          <a:bodyPr/>
          <a:lstStyle/>
          <a:p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вироби</a:t>
            </a:r>
            <a:r>
              <a:rPr lang="ru-RU" dirty="0"/>
              <a:t> з </a:t>
            </a:r>
            <a:r>
              <a:rPr lang="ru-RU" dirty="0" err="1"/>
              <a:t>тіста</a:t>
            </a:r>
            <a:r>
              <a:rPr lang="ru-RU" dirty="0"/>
              <a:t> - </a:t>
            </a:r>
            <a:r>
              <a:rPr lang="ru-RU" dirty="0" err="1"/>
              <a:t>стародавня</a:t>
            </a:r>
            <a:r>
              <a:rPr lang="ru-RU" dirty="0"/>
              <a:t> </a:t>
            </a:r>
            <a:r>
              <a:rPr lang="ru-RU" dirty="0" err="1"/>
              <a:t>традиція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і в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зараз </a:t>
            </a:r>
            <a:r>
              <a:rPr lang="ru-RU" dirty="0" err="1"/>
              <a:t>цінується</a:t>
            </a:r>
            <a:r>
              <a:rPr lang="ru-RU" dirty="0"/>
              <a:t> все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чисте</a:t>
            </a:r>
            <a:r>
              <a:rPr lang="ru-RU" dirty="0"/>
              <a:t> і </a:t>
            </a:r>
            <a:r>
              <a:rPr lang="ru-RU" dirty="0" err="1"/>
              <a:t>зроблене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smtClean="0"/>
              <a:t>рукам. Солоне </a:t>
            </a:r>
            <a:r>
              <a:rPr lang="ru-RU" dirty="0" err="1"/>
              <a:t>тісто</a:t>
            </a:r>
            <a:r>
              <a:rPr lang="ru-RU" dirty="0"/>
              <a:t> в </a:t>
            </a:r>
            <a:r>
              <a:rPr lang="ru-RU" dirty="0" err="1"/>
              <a:t>останні</a:t>
            </a:r>
            <a:r>
              <a:rPr lang="ru-RU" dirty="0"/>
              <a:t> роки стало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популярним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 для </a:t>
            </a:r>
            <a:r>
              <a:rPr lang="ru-RU" dirty="0" err="1"/>
              <a:t>ліплення</a:t>
            </a:r>
            <a:r>
              <a:rPr lang="ru-RU" dirty="0"/>
              <a:t>. Робота з ним приносить </a:t>
            </a:r>
            <a:r>
              <a:rPr lang="ru-RU" dirty="0" err="1"/>
              <a:t>задоволення</a:t>
            </a:r>
            <a:r>
              <a:rPr lang="ru-RU" dirty="0"/>
              <a:t> і </a:t>
            </a:r>
            <a:r>
              <a:rPr lang="ru-RU" dirty="0" err="1" smtClean="0"/>
              <a:t>радість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44218" y="3284984"/>
            <a:ext cx="2446203" cy="33965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780928"/>
            <a:ext cx="5559843" cy="363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93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15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260648"/>
            <a:ext cx="7556376" cy="4464496"/>
          </a:xfrm>
        </p:spPr>
        <p:txBody>
          <a:bodyPr/>
          <a:lstStyle/>
          <a:p>
            <a:r>
              <a:rPr lang="uk-UA" dirty="0" smtClean="0"/>
              <a:t>На сам перед, головні деталі мого </a:t>
            </a:r>
            <a:r>
              <a:rPr lang="uk-UA" dirty="0" err="1" smtClean="0"/>
              <a:t>оберега</a:t>
            </a:r>
            <a:r>
              <a:rPr lang="uk-UA" dirty="0" smtClean="0"/>
              <a:t> виконані з тіста: баба, дід,хата,кабак та хлібні вироби. Але й без допоміжних прикрас не обійтись: тинок( виконаний з гілок верби),часник(з пакета).</a:t>
            </a:r>
          </a:p>
          <a:p>
            <a:r>
              <a:rPr lang="uk-UA" dirty="0" smtClean="0"/>
              <a:t>Всі ці елементи я прикріпила на </a:t>
            </a:r>
            <a:r>
              <a:rPr lang="uk-UA" dirty="0" err="1" smtClean="0"/>
              <a:t>солом</a:t>
            </a:r>
            <a:r>
              <a:rPr lang="en-US" dirty="0" smtClean="0"/>
              <a:t>’</a:t>
            </a:r>
            <a:r>
              <a:rPr lang="ru-RU" dirty="0" smtClean="0"/>
              <a:t>я в</a:t>
            </a:r>
            <a:r>
              <a:rPr lang="uk-UA" dirty="0" err="1" smtClean="0"/>
              <a:t>іник</a:t>
            </a:r>
            <a:r>
              <a:rPr lang="uk-UA" dirty="0"/>
              <a:t> </a:t>
            </a:r>
            <a:r>
              <a:rPr lang="uk-UA" dirty="0" smtClean="0"/>
              <a:t>і доповнила: штучним листям, горіхом, шишкою,жолудем,та квітками.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7152">
            <a:off x="178059" y="3649254"/>
            <a:ext cx="2415504" cy="19898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6163">
            <a:off x="2222358" y="4354976"/>
            <a:ext cx="2508102" cy="195255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2590">
            <a:off x="4294772" y="3516509"/>
            <a:ext cx="2522963" cy="18922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0050">
            <a:off x="6977602" y="2955703"/>
            <a:ext cx="2156380" cy="161728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737071"/>
            <a:ext cx="2376264" cy="178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2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Тепер цей оберіг буде охороняти мою домівку.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447800"/>
            <a:ext cx="6096000" cy="457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093296"/>
            <a:ext cx="4597400" cy="57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390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1143000"/>
          </a:xfrm>
        </p:spPr>
        <p:txBody>
          <a:bodyPr>
            <a:normAutofit fontScale="90000"/>
          </a:bodyPr>
          <a:lstStyle/>
          <a:p>
            <a:pPr marL="274320" lvl="0" indent="-274320">
              <a:spcBef>
                <a:spcPts val="580"/>
              </a:spcBef>
            </a:pPr>
            <a:r>
              <a:rPr lang="ru-RU" sz="3200" dirty="0" err="1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Загальний</a:t>
            </a:r>
            <a:r>
              <a:rPr lang="ru-RU" sz="3200" dirty="0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 </a:t>
            </a:r>
            <a:r>
              <a:rPr lang="ru-RU" sz="3200" dirty="0" err="1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опис</a:t>
            </a:r>
            <a:r>
              <a:rPr lang="ru-RU" sz="3200" dirty="0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 </a:t>
            </a:r>
            <a:r>
              <a:rPr lang="ru-RU" sz="3200" dirty="0" err="1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солоного</a:t>
            </a:r>
            <a:r>
              <a:rPr lang="ru-RU" sz="3200" dirty="0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 </a:t>
            </a:r>
            <a:r>
              <a:rPr lang="ru-RU" sz="3200" dirty="0" err="1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тіста</a:t>
            </a:r>
            <a:r>
              <a:rPr lang="ru-RU" sz="3200" dirty="0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 для </a:t>
            </a:r>
            <a:r>
              <a:rPr lang="ru-RU" sz="3200" dirty="0" err="1" smtClean="0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ліплення</a:t>
            </a:r>
            <a:r>
              <a:rPr lang="ru-RU" sz="3200" dirty="0" smtClean="0">
                <a:solidFill>
                  <a:srgbClr val="BE2841"/>
                </a:solidFill>
                <a:latin typeface="Verdana"/>
                <a:ea typeface="+mn-ea"/>
                <a:cs typeface="+mn-cs"/>
              </a:rPr>
              <a:t>:</a:t>
            </a:r>
            <a:r>
              <a:rPr lang="ru-RU" sz="1800" dirty="0">
                <a:solidFill>
                  <a:srgbClr val="BE2841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1800" dirty="0">
                <a:solidFill>
                  <a:srgbClr val="BE2841"/>
                </a:solidFill>
                <a:latin typeface="Verdana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988840"/>
            <a:ext cx="7772400" cy="45720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dirty="0">
              <a:solidFill>
                <a:srgbClr val="BE2841"/>
              </a:solidFill>
              <a:latin typeface="Verdana"/>
            </a:endParaRPr>
          </a:p>
          <a:p>
            <a:pPr algn="just"/>
            <a:r>
              <a:rPr lang="ru-RU" dirty="0" err="1">
                <a:solidFill>
                  <a:srgbClr val="333333"/>
                </a:solidFill>
                <a:latin typeface="Arial"/>
              </a:rPr>
              <a:t>Ліплення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солоного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є,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мабуть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самим першим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безпечним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видом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творчості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для самих маленьких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дітей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Але й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дорослі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часом не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можуть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залишитися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осторонь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від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цього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веселого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захоплюючого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заняття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яке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корінням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сягає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стародавні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часи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коли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майстри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умільці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використовували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солоне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для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виробництва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самих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різних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виробів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</a:t>
            </a:r>
          </a:p>
          <a:p>
            <a:pPr algn="just"/>
            <a:r>
              <a:rPr lang="ru-RU" dirty="0" err="1">
                <a:solidFill>
                  <a:srgbClr val="333333"/>
                </a:solidFill>
                <a:latin typeface="Arial"/>
              </a:rPr>
              <a:t>Різні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варіанти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рецептів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солоного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також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прийшли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до нас з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давнини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однак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технологія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виготовлення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виробів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завжди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одна.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слід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гарненько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вимішати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прибрати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 холодильник на пару-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трійку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годин. Добре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охолоджене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розкочують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спеціальній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дошці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яку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попередньо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збризкують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водою. З пласта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вирізують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деталі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вироби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збирають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з них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виріб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який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запікається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духовці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підсушується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до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повного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затвердіння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Далі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саморобку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декорують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тобто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розфарбовують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фарбами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глазурують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т.д. Для того,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щоб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зробити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солоне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не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якісь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спеціальні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навички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вміння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У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цій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справі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важливо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відчуття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гармонії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помірність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декоративних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елементах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Далі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ми коротко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опишемо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деякі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рецепти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солоного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для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ліплення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53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ru-RU" dirty="0" err="1">
                <a:solidFill>
                  <a:srgbClr val="BE2841"/>
                </a:solidFill>
                <a:latin typeface="Verdana"/>
              </a:rPr>
              <a:t>Рецепти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солоного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тіста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для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ліплення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/>
            </a:r>
            <a:br>
              <a:rPr lang="ru-RU" dirty="0">
                <a:solidFill>
                  <a:srgbClr val="BE2841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7772400" cy="4572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BE2841"/>
                </a:solidFill>
                <a:latin typeface="Verdana"/>
              </a:rPr>
              <a:t>Рецепт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солоного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тіста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для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ліплення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№ 1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Arial"/>
              </a:rPr>
              <a:t>Склянка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змішується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з 2 склянками пшеничного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борошна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До них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додається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125 мл води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вимішується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туге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міцне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BE2841"/>
                </a:solidFill>
                <a:latin typeface="Verdana"/>
              </a:rPr>
              <a:t>Рецепт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солоного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тіста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для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ліплення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№ 2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Arial"/>
              </a:rPr>
              <a:t>100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гр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житнього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та 100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гр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пшеничного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борошна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змішується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з 400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гр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кухонної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Отримана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суміш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розбавляється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250 мл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ледь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теплої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води,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туди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ж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додається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2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столові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ложки клею для шпалер.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виходить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дуже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еластичним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добре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тримає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форму.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BE2841"/>
                </a:solidFill>
                <a:latin typeface="Verdana"/>
              </a:rPr>
              <a:t>Рецепт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солоного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тіста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для </a:t>
            </a:r>
            <a:r>
              <a:rPr lang="ru-RU" dirty="0" err="1">
                <a:solidFill>
                  <a:srgbClr val="BE2841"/>
                </a:solidFill>
                <a:latin typeface="Verdana"/>
              </a:rPr>
              <a:t>ліплення</a:t>
            </a:r>
            <a:r>
              <a:rPr lang="ru-RU" dirty="0">
                <a:solidFill>
                  <a:srgbClr val="BE2841"/>
                </a:solidFill>
                <a:latin typeface="Verdana"/>
              </a:rPr>
              <a:t> № 3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Arial"/>
              </a:rPr>
              <a:t>200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гр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400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гр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борошна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змішати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залити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200 мл води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кімнатної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температури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Додати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туди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2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столові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ложки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рослинної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олії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Вимісити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еластичне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Arial"/>
              </a:rPr>
              <a:t>При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замісі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варто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використовувати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тільки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ретельно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просіянеи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борошно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дрібну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сіль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теплу воду.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дозволить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отримати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туге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правильної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консистенції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без грудок. Для того,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щоб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вийшло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ще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більш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слухняним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його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обернути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целофан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сховати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на пару годин в холодильник.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744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>
                <a:solidFill>
                  <a:srgbClr val="BE2841"/>
                </a:solidFill>
                <a:latin typeface="Verdana"/>
              </a:rPr>
              <a:t>Які</a:t>
            </a:r>
            <a:r>
              <a:rPr lang="ru-RU" sz="2800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BE2841"/>
                </a:solidFill>
                <a:latin typeface="Verdana"/>
              </a:rPr>
              <a:t>вироби</a:t>
            </a:r>
            <a:r>
              <a:rPr lang="ru-RU" sz="2800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BE2841"/>
                </a:solidFill>
                <a:latin typeface="Verdana"/>
              </a:rPr>
              <a:t>можна</a:t>
            </a:r>
            <a:r>
              <a:rPr lang="ru-RU" sz="2800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BE2841"/>
                </a:solidFill>
                <a:latin typeface="Verdana"/>
              </a:rPr>
              <a:t>робити</a:t>
            </a:r>
            <a:r>
              <a:rPr lang="ru-RU" sz="2800" dirty="0">
                <a:solidFill>
                  <a:srgbClr val="BE2841"/>
                </a:solidFill>
                <a:latin typeface="Verdana"/>
              </a:rPr>
              <a:t> з </a:t>
            </a:r>
            <a:r>
              <a:rPr lang="ru-RU" sz="2800" dirty="0" err="1">
                <a:solidFill>
                  <a:srgbClr val="BE2841"/>
                </a:solidFill>
                <a:latin typeface="Verdana"/>
              </a:rPr>
              <a:t>солоного</a:t>
            </a:r>
            <a:r>
              <a:rPr lang="ru-RU" sz="2800" dirty="0">
                <a:solidFill>
                  <a:srgbClr val="BE2841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BE2841"/>
                </a:solidFill>
                <a:latin typeface="Verdana"/>
              </a:rPr>
              <a:t>тіста</a:t>
            </a:r>
            <a:r>
              <a:rPr lang="ru-RU" sz="2800" dirty="0">
                <a:solidFill>
                  <a:srgbClr val="BE2841"/>
                </a:solidFill>
                <a:latin typeface="Verdana"/>
              </a:rPr>
              <a:t/>
            </a:r>
            <a:br>
              <a:rPr lang="ru-RU" sz="2800" dirty="0">
                <a:solidFill>
                  <a:srgbClr val="BE2841"/>
                </a:solidFill>
                <a:latin typeface="Verdana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solidFill>
                  <a:srgbClr val="333333"/>
                </a:solidFill>
                <a:latin typeface="Arial"/>
              </a:rPr>
              <a:t>З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солоного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виготовити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практично будь-яку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річ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Кулони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фігурки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виходять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навіть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новачків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професіонали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працюють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над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створенням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іграшок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рамок для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фотографій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панно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навіть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посуду та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меблів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 У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країнах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північної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Європи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існує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ціла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традиція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обдаровувати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родичів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друзів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виробами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тіста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на честь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різдвяних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новорічних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свят.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61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</a:rPr>
              <a:t>Історія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виникнення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солоного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тіста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Колись давним-давно, в </a:t>
            </a:r>
            <a:r>
              <a:rPr lang="ru-RU" dirty="0" err="1"/>
              <a:t>сиву</a:t>
            </a:r>
            <a:r>
              <a:rPr lang="ru-RU" dirty="0"/>
              <a:t> </a:t>
            </a:r>
            <a:r>
              <a:rPr lang="ru-RU" dirty="0" err="1"/>
              <a:t>старовину</a:t>
            </a:r>
            <a:r>
              <a:rPr lang="ru-RU" dirty="0"/>
              <a:t>, люди почали </a:t>
            </a:r>
            <a:r>
              <a:rPr lang="ru-RU" dirty="0" err="1"/>
              <a:t>ліпити</a:t>
            </a:r>
            <a:r>
              <a:rPr lang="ru-RU" dirty="0"/>
              <a:t> </a:t>
            </a:r>
            <a:r>
              <a:rPr lang="ru-RU" dirty="0" err="1"/>
              <a:t>хлібні</a:t>
            </a:r>
            <a:r>
              <a:rPr lang="ru-RU" dirty="0"/>
              <a:t> </a:t>
            </a:r>
            <a:r>
              <a:rPr lang="ru-RU" dirty="0" err="1"/>
              <a:t>коржі</a:t>
            </a:r>
            <a:r>
              <a:rPr lang="ru-RU" dirty="0"/>
              <a:t> з </a:t>
            </a:r>
            <a:r>
              <a:rPr lang="ru-RU" dirty="0" err="1"/>
              <a:t>борошна</a:t>
            </a:r>
            <a:r>
              <a:rPr lang="ru-RU" dirty="0"/>
              <a:t> і води і </a:t>
            </a:r>
            <a:r>
              <a:rPr lang="ru-RU" dirty="0" err="1"/>
              <a:t>обпалювати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розпечених</a:t>
            </a:r>
            <a:r>
              <a:rPr lang="ru-RU" dirty="0"/>
              <a:t> </a:t>
            </a:r>
            <a:r>
              <a:rPr lang="ru-RU" dirty="0" err="1"/>
              <a:t>каменях</a:t>
            </a:r>
            <a:r>
              <a:rPr lang="ru-RU" dirty="0"/>
              <a:t>. З </a:t>
            </a:r>
            <a:r>
              <a:rPr lang="ru-RU" dirty="0" err="1"/>
              <a:t>тіста</a:t>
            </a:r>
            <a:r>
              <a:rPr lang="ru-RU" dirty="0"/>
              <a:t> </a:t>
            </a:r>
            <a:r>
              <a:rPr lang="ru-RU" dirty="0" err="1"/>
              <a:t>випікали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хліб</a:t>
            </a:r>
            <a:r>
              <a:rPr lang="ru-RU" dirty="0"/>
              <a:t>, а й </a:t>
            </a:r>
            <a:r>
              <a:rPr lang="ru-RU" dirty="0" err="1"/>
              <a:t>декоративні</a:t>
            </a:r>
            <a:r>
              <a:rPr lang="ru-RU" dirty="0"/>
              <a:t> </a:t>
            </a:r>
            <a:r>
              <a:rPr lang="ru-RU" dirty="0" err="1"/>
              <a:t>вироби</a:t>
            </a:r>
            <a:r>
              <a:rPr lang="ru-RU" dirty="0"/>
              <a:t>.</a:t>
            </a:r>
          </a:p>
          <a:p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 smtClean="0"/>
              <a:t>тіста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борошна</a:t>
            </a:r>
            <a:r>
              <a:rPr lang="ru-RU" dirty="0"/>
              <a:t>, </a:t>
            </a:r>
            <a:r>
              <a:rPr lang="ru-RU" dirty="0" err="1"/>
              <a:t>солі</a:t>
            </a:r>
            <a:r>
              <a:rPr lang="ru-RU" dirty="0"/>
              <a:t> й води є </a:t>
            </a:r>
            <a:r>
              <a:rPr lang="ru-RU" dirty="0" err="1"/>
              <a:t>старовинним</a:t>
            </a:r>
            <a:r>
              <a:rPr lang="ru-RU" dirty="0"/>
              <a:t> </a:t>
            </a:r>
            <a:r>
              <a:rPr lang="ru-RU" dirty="0" err="1"/>
              <a:t>звичаєм</a:t>
            </a:r>
            <a:r>
              <a:rPr lang="ru-RU" dirty="0"/>
              <a:t> і </a:t>
            </a:r>
            <a:r>
              <a:rPr lang="ru-RU" dirty="0" err="1"/>
              <a:t>застосовувалося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фігурок</a:t>
            </a:r>
            <a:r>
              <a:rPr lang="ru-RU" dirty="0"/>
              <a:t> з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оповідей</a:t>
            </a:r>
            <a:r>
              <a:rPr lang="ru-RU" dirty="0"/>
              <a:t> і в </a:t>
            </a:r>
            <a:r>
              <a:rPr lang="ru-RU" dirty="0" err="1"/>
              <a:t>релігійних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.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древні</a:t>
            </a:r>
            <a:r>
              <a:rPr lang="ru-RU" dirty="0"/>
              <a:t> </a:t>
            </a:r>
            <a:r>
              <a:rPr lang="ru-RU" dirty="0" err="1"/>
              <a:t>єгиптяни</a:t>
            </a:r>
            <a:r>
              <a:rPr lang="ru-RU" dirty="0"/>
              <a:t>, греки і </a:t>
            </a:r>
            <a:r>
              <a:rPr lang="ru-RU" dirty="0" err="1"/>
              <a:t>римляни</a:t>
            </a:r>
            <a:r>
              <a:rPr lang="ru-RU" dirty="0"/>
              <a:t> </a:t>
            </a:r>
            <a:r>
              <a:rPr lang="ru-RU" dirty="0" err="1"/>
              <a:t>використовували</a:t>
            </a:r>
            <a:r>
              <a:rPr lang="ru-RU" dirty="0"/>
              <a:t> </a:t>
            </a:r>
            <a:r>
              <a:rPr lang="ru-RU" dirty="0" err="1"/>
              <a:t>фігурки</a:t>
            </a:r>
            <a:r>
              <a:rPr lang="ru-RU" dirty="0"/>
              <a:t> з </a:t>
            </a:r>
            <a:r>
              <a:rPr lang="ru-RU" dirty="0" err="1"/>
              <a:t>солоного</a:t>
            </a:r>
            <a:r>
              <a:rPr lang="ru-RU" dirty="0"/>
              <a:t> </a:t>
            </a:r>
            <a:r>
              <a:rPr lang="ru-RU" dirty="0" err="1"/>
              <a:t>тіста</a:t>
            </a:r>
            <a:r>
              <a:rPr lang="ru-RU" dirty="0"/>
              <a:t> для </a:t>
            </a:r>
            <a:r>
              <a:rPr lang="ru-RU" dirty="0" err="1"/>
              <a:t>схиляння</a:t>
            </a:r>
            <a:r>
              <a:rPr lang="ru-RU" dirty="0"/>
              <a:t> перед </a:t>
            </a:r>
            <a:r>
              <a:rPr lang="ru-RU" dirty="0" err="1"/>
              <a:t>своїми</a:t>
            </a:r>
            <a:r>
              <a:rPr lang="ru-RU" dirty="0"/>
              <a:t> божествами.</a:t>
            </a:r>
          </a:p>
        </p:txBody>
      </p:sp>
    </p:spTree>
    <p:extLst>
      <p:ext uri="{BB962C8B-B14F-4D97-AF65-F5344CB8AC3E}">
        <p14:creationId xmlns:p14="http://schemas.microsoft.com/office/powerpoint/2010/main" val="258669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6632"/>
            <a:ext cx="8164828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 Коли </a:t>
            </a:r>
            <a:r>
              <a:rPr lang="ru-RU" dirty="0" err="1"/>
              <a:t>головним</a:t>
            </a:r>
            <a:r>
              <a:rPr lang="ru-RU" dirty="0"/>
              <a:t> символом </a:t>
            </a:r>
            <a:r>
              <a:rPr lang="ru-RU" dirty="0" err="1"/>
              <a:t>Різдва</a:t>
            </a:r>
            <a:r>
              <a:rPr lang="ru-RU" dirty="0"/>
              <a:t> стала </a:t>
            </a:r>
            <a:r>
              <a:rPr lang="ru-RU" dirty="0" err="1"/>
              <a:t>ялинка</a:t>
            </a:r>
            <a:r>
              <a:rPr lang="ru-RU" dirty="0"/>
              <a:t>, </a:t>
            </a:r>
            <a:r>
              <a:rPr lang="ru-RU" dirty="0" smtClean="0"/>
              <a:t>      </a:t>
            </a:r>
            <a:r>
              <a:rPr lang="ru-RU" dirty="0" err="1" smtClean="0"/>
              <a:t>бідні</a:t>
            </a:r>
            <a:r>
              <a:rPr lang="ru-RU" dirty="0" smtClean="0"/>
              <a:t> </a:t>
            </a:r>
            <a:r>
              <a:rPr lang="ru-RU" dirty="0"/>
              <a:t>люди </a:t>
            </a:r>
            <a:r>
              <a:rPr lang="ru-RU" dirty="0" err="1"/>
              <a:t>виготовляли</a:t>
            </a:r>
            <a:r>
              <a:rPr lang="ru-RU" dirty="0"/>
              <a:t> з </a:t>
            </a:r>
            <a:r>
              <a:rPr lang="ru-RU" dirty="0" err="1"/>
              <a:t>хлібного</a:t>
            </a:r>
            <a:r>
              <a:rPr lang="ru-RU" dirty="0"/>
              <a:t> </a:t>
            </a:r>
            <a:r>
              <a:rPr lang="ru-RU" dirty="0" err="1" smtClean="0"/>
              <a:t>тіста</a:t>
            </a:r>
            <a:r>
              <a:rPr lang="ru-RU" dirty="0" smtClean="0"/>
              <a:t> </a:t>
            </a:r>
            <a:r>
              <a:rPr lang="ru-RU" dirty="0" err="1"/>
              <a:t>різдвяні</a:t>
            </a:r>
            <a:r>
              <a:rPr lang="ru-RU" dirty="0"/>
              <a:t> </a:t>
            </a:r>
            <a:r>
              <a:rPr lang="ru-RU" dirty="0" err="1"/>
              <a:t>прикраси</a:t>
            </a:r>
            <a:r>
              <a:rPr lang="ru-RU" dirty="0"/>
              <a:t>. Для </a:t>
            </a:r>
            <a:r>
              <a:rPr lang="ru-RU" dirty="0" err="1"/>
              <a:t>збереження</a:t>
            </a:r>
            <a:r>
              <a:rPr lang="ru-RU" dirty="0"/>
              <a:t> прикрас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поїдання</a:t>
            </a:r>
            <a:r>
              <a:rPr lang="ru-RU" dirty="0"/>
              <a:t> </a:t>
            </a:r>
            <a:r>
              <a:rPr lang="ru-RU" dirty="0" err="1"/>
              <a:t>мишами</a:t>
            </a:r>
            <a:r>
              <a:rPr lang="ru-RU" dirty="0"/>
              <a:t> і </a:t>
            </a:r>
            <a:r>
              <a:rPr lang="ru-RU" dirty="0" err="1"/>
              <a:t>комахами</a:t>
            </a:r>
            <a:r>
              <a:rPr lang="ru-RU" dirty="0"/>
              <a:t> в </a:t>
            </a:r>
            <a:r>
              <a:rPr lang="ru-RU" dirty="0" err="1"/>
              <a:t>тісто</a:t>
            </a:r>
            <a:r>
              <a:rPr lang="ru-RU" dirty="0"/>
              <a:t> додавали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. Так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солоне</a:t>
            </a:r>
            <a:r>
              <a:rPr lang="ru-RU" dirty="0"/>
              <a:t> </a:t>
            </a:r>
            <a:r>
              <a:rPr lang="ru-RU" dirty="0" err="1"/>
              <a:t>тісто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Німеччині</a:t>
            </a:r>
            <a:r>
              <a:rPr lang="ru-RU" dirty="0"/>
              <a:t> та </a:t>
            </a:r>
            <a:r>
              <a:rPr lang="ru-RU" dirty="0" err="1"/>
              <a:t>Скандинавії</a:t>
            </a:r>
            <a:r>
              <a:rPr lang="ru-RU" dirty="0"/>
              <a:t> </a:t>
            </a:r>
            <a:r>
              <a:rPr lang="ru-RU" dirty="0" err="1"/>
              <a:t>здавна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виготовляти</a:t>
            </a:r>
            <a:r>
              <a:rPr lang="ru-RU" dirty="0"/>
              <a:t> </a:t>
            </a:r>
            <a:r>
              <a:rPr lang="ru-RU" dirty="0" err="1"/>
              <a:t>пасхальні</a:t>
            </a:r>
            <a:r>
              <a:rPr lang="ru-RU" dirty="0"/>
              <a:t> з </a:t>
            </a:r>
            <a:r>
              <a:rPr lang="ru-RU" dirty="0" err="1"/>
              <a:t>різдвяні</a:t>
            </a:r>
            <a:r>
              <a:rPr lang="ru-RU" dirty="0"/>
              <a:t> </a:t>
            </a:r>
            <a:r>
              <a:rPr lang="ru-RU" dirty="0" err="1"/>
              <a:t>сувеніри</a:t>
            </a:r>
            <a:r>
              <a:rPr lang="ru-RU" dirty="0"/>
              <a:t> з </a:t>
            </a:r>
            <a:r>
              <a:rPr lang="ru-RU" dirty="0" err="1"/>
              <a:t>солоного</a:t>
            </a:r>
            <a:r>
              <a:rPr lang="ru-RU" dirty="0"/>
              <a:t> </a:t>
            </a:r>
            <a:r>
              <a:rPr lang="ru-RU" dirty="0" err="1"/>
              <a:t>тіста</a:t>
            </a:r>
            <a:r>
              <a:rPr lang="ru-RU" dirty="0"/>
              <a:t>.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медальйони</a:t>
            </a:r>
            <a:r>
              <a:rPr lang="ru-RU" dirty="0"/>
              <a:t>, </a:t>
            </a:r>
            <a:r>
              <a:rPr lang="ru-RU" dirty="0" err="1"/>
              <a:t>вінки</a:t>
            </a:r>
            <a:r>
              <a:rPr lang="ru-RU" dirty="0"/>
              <a:t>, </a:t>
            </a:r>
            <a:r>
              <a:rPr lang="ru-RU" dirty="0" err="1"/>
              <a:t>кільця</a:t>
            </a:r>
            <a:r>
              <a:rPr lang="ru-RU" dirty="0"/>
              <a:t> і </a:t>
            </a:r>
            <a:r>
              <a:rPr lang="ru-RU" dirty="0" err="1"/>
              <a:t>підкови</a:t>
            </a:r>
            <a:r>
              <a:rPr lang="ru-RU" dirty="0"/>
              <a:t> </a:t>
            </a:r>
            <a:r>
              <a:rPr lang="ru-RU" dirty="0" err="1"/>
              <a:t>вивішувалися</a:t>
            </a:r>
            <a:r>
              <a:rPr lang="ru-RU" dirty="0"/>
              <a:t> в </a:t>
            </a:r>
            <a:r>
              <a:rPr lang="ru-RU" dirty="0" err="1"/>
              <a:t>отворі</a:t>
            </a:r>
            <a:r>
              <a:rPr lang="ru-RU" dirty="0"/>
              <a:t> </a:t>
            </a:r>
            <a:r>
              <a:rPr lang="ru-RU" dirty="0" err="1"/>
              <a:t>вікон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кріпилися</a:t>
            </a:r>
            <a:r>
              <a:rPr lang="ru-RU" dirty="0"/>
              <a:t> до дверей. </a:t>
            </a:r>
            <a:r>
              <a:rPr lang="ru-RU" dirty="0" err="1"/>
              <a:t>Вважалося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прикраси</a:t>
            </a:r>
            <a:r>
              <a:rPr lang="ru-RU" dirty="0"/>
              <a:t> </a:t>
            </a:r>
            <a:r>
              <a:rPr lang="ru-RU" dirty="0" err="1"/>
              <a:t>приносять</a:t>
            </a:r>
            <a:r>
              <a:rPr lang="ru-RU" dirty="0"/>
              <a:t> господарям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вони </a:t>
            </a:r>
            <a:r>
              <a:rPr lang="ru-RU" dirty="0" err="1"/>
              <a:t>прикрашають</a:t>
            </a:r>
            <a:r>
              <a:rPr lang="ru-RU" dirty="0"/>
              <a:t>, удачу і </a:t>
            </a:r>
            <a:r>
              <a:rPr lang="ru-RU" dirty="0" err="1"/>
              <a:t>добробут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6254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260648"/>
            <a:ext cx="8136904" cy="42484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Греції</a:t>
            </a:r>
            <a:r>
              <a:rPr lang="ru-RU" dirty="0"/>
              <a:t> та </a:t>
            </a:r>
            <a:r>
              <a:rPr lang="ru-RU" dirty="0" err="1"/>
              <a:t>Іспанії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урочистостей</a:t>
            </a:r>
            <a:r>
              <a:rPr lang="ru-RU" dirty="0"/>
              <a:t> на честь </a:t>
            </a:r>
            <a:r>
              <a:rPr lang="ru-RU" dirty="0" err="1"/>
              <a:t>Богоматері</a:t>
            </a:r>
            <a:r>
              <a:rPr lang="ru-RU" dirty="0"/>
              <a:t> на </a:t>
            </a:r>
            <a:r>
              <a:rPr lang="ru-RU" dirty="0" err="1"/>
              <a:t>вівтар</a:t>
            </a:r>
            <a:r>
              <a:rPr lang="ru-RU" dirty="0"/>
              <a:t> </a:t>
            </a:r>
            <a:r>
              <a:rPr lang="ru-RU" dirty="0" err="1"/>
              <a:t>кладуть</a:t>
            </a:r>
            <a:r>
              <a:rPr lang="ru-RU" dirty="0"/>
              <a:t> </a:t>
            </a:r>
            <a:r>
              <a:rPr lang="ru-RU" dirty="0" err="1"/>
              <a:t>чудові</a:t>
            </a:r>
            <a:r>
              <a:rPr lang="ru-RU" dirty="0"/>
              <a:t> </a:t>
            </a:r>
            <a:r>
              <a:rPr lang="ru-RU" dirty="0" err="1"/>
              <a:t>хлібні</a:t>
            </a:r>
            <a:r>
              <a:rPr lang="ru-RU" dirty="0"/>
              <a:t> </a:t>
            </a:r>
            <a:r>
              <a:rPr lang="ru-RU" dirty="0" err="1"/>
              <a:t>вінки</a:t>
            </a:r>
            <a:r>
              <a:rPr lang="ru-RU" dirty="0"/>
              <a:t>, </a:t>
            </a:r>
            <a:r>
              <a:rPr lang="ru-RU" dirty="0" err="1"/>
              <a:t>прикрашені</a:t>
            </a:r>
            <a:r>
              <a:rPr lang="ru-RU" dirty="0"/>
              <a:t> </a:t>
            </a:r>
            <a:r>
              <a:rPr lang="ru-RU" dirty="0" err="1"/>
              <a:t>пишними</a:t>
            </a:r>
            <a:r>
              <a:rPr lang="ru-RU" dirty="0"/>
              <a:t> орнаментами. </a:t>
            </a:r>
            <a:r>
              <a:rPr lang="ru-RU" dirty="0" err="1"/>
              <a:t>Навіть</a:t>
            </a:r>
            <a:r>
              <a:rPr lang="ru-RU" dirty="0"/>
              <a:t> у далекому </a:t>
            </a:r>
            <a:r>
              <a:rPr lang="ru-RU" dirty="0" err="1"/>
              <a:t>Еквадорі</a:t>
            </a:r>
            <a:r>
              <a:rPr lang="ru-RU" dirty="0"/>
              <a:t> </a:t>
            </a:r>
            <a:r>
              <a:rPr lang="ru-RU" dirty="0" err="1"/>
              <a:t>майстри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промислів</a:t>
            </a:r>
            <a:r>
              <a:rPr lang="ru-RU" dirty="0"/>
              <a:t> </a:t>
            </a:r>
            <a:r>
              <a:rPr lang="ru-RU" dirty="0" err="1"/>
              <a:t>робили</a:t>
            </a:r>
            <a:r>
              <a:rPr lang="ru-RU" dirty="0"/>
              <a:t> </a:t>
            </a:r>
            <a:r>
              <a:rPr lang="ru-RU" dirty="0" err="1"/>
              <a:t>вироби</a:t>
            </a:r>
            <a:r>
              <a:rPr lang="ru-RU" dirty="0"/>
              <a:t> з яркоокрашенного тесту. У </a:t>
            </a:r>
            <a:r>
              <a:rPr lang="ru-RU" dirty="0" err="1"/>
              <a:t>індіанців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фігурки</a:t>
            </a:r>
            <a:r>
              <a:rPr lang="ru-RU" dirty="0"/>
              <a:t> з </a:t>
            </a:r>
            <a:r>
              <a:rPr lang="ru-RU" dirty="0" err="1"/>
              <a:t>тіста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символічний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містичний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. У </a:t>
            </a:r>
            <a:r>
              <a:rPr lang="ru-RU" dirty="0" err="1"/>
              <a:t>Китаї</a:t>
            </a:r>
            <a:r>
              <a:rPr lang="ru-RU" dirty="0"/>
              <a:t> </a:t>
            </a:r>
            <a:r>
              <a:rPr lang="ru-RU" dirty="0" err="1"/>
              <a:t>починаючи</a:t>
            </a:r>
            <a:r>
              <a:rPr lang="ru-RU" dirty="0"/>
              <a:t> з 17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робили</a:t>
            </a:r>
            <a:r>
              <a:rPr lang="ru-RU" dirty="0"/>
              <a:t> </a:t>
            </a:r>
            <a:r>
              <a:rPr lang="ru-RU" dirty="0" err="1"/>
              <a:t>маріонетки</a:t>
            </a:r>
            <a:r>
              <a:rPr lang="ru-RU" dirty="0"/>
              <a:t> з </a:t>
            </a:r>
            <a:r>
              <a:rPr lang="ru-RU" dirty="0" err="1"/>
              <a:t>тіста</a:t>
            </a:r>
            <a:r>
              <a:rPr lang="ru-RU" dirty="0"/>
              <a:t>. У </a:t>
            </a:r>
            <a:r>
              <a:rPr lang="ru-RU" dirty="0" err="1"/>
              <a:t>Гімалаях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дерев'яні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для </a:t>
            </a:r>
            <a:r>
              <a:rPr lang="ru-RU" dirty="0" err="1"/>
              <a:t>жертовних</a:t>
            </a:r>
            <a:r>
              <a:rPr lang="ru-RU" dirty="0"/>
              <a:t> </a:t>
            </a:r>
            <a:r>
              <a:rPr lang="ru-RU" dirty="0" err="1"/>
              <a:t>культових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r>
              <a:rPr lang="ru-RU" dirty="0"/>
              <a:t> з </a:t>
            </a:r>
            <a:r>
              <a:rPr lang="ru-RU" dirty="0" err="1"/>
              <a:t>ячмінного</a:t>
            </a:r>
            <a:r>
              <a:rPr lang="ru-RU" dirty="0"/>
              <a:t> </a:t>
            </a:r>
            <a:r>
              <a:rPr lang="ru-RU" dirty="0" err="1"/>
              <a:t>борошна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301208"/>
            <a:ext cx="7282543" cy="116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580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</TotalTime>
  <Words>778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Історія виникнення Українського оберегу</vt:lpstr>
      <vt:lpstr>Презентация PowerPoint</vt:lpstr>
      <vt:lpstr>Тепер цей оберіг буде охороняти мою домівку.</vt:lpstr>
      <vt:lpstr>Загальний опис солоного тіста для ліплення: </vt:lpstr>
      <vt:lpstr>Рецепти солоного тіста для ліплення </vt:lpstr>
      <vt:lpstr>Які вироби можна робити з солоного тіста </vt:lpstr>
      <vt:lpstr>Історія виникнення солоного тіста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винекнення </dc:title>
  <dc:creator>Admin</dc:creator>
  <cp:lastModifiedBy>Admin</cp:lastModifiedBy>
  <cp:revision>11</cp:revision>
  <dcterms:created xsi:type="dcterms:W3CDTF">2014-12-03T13:38:37Z</dcterms:created>
  <dcterms:modified xsi:type="dcterms:W3CDTF">2014-12-03T15:26:49Z</dcterms:modified>
</cp:coreProperties>
</file>