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ECF3742-3B4C-43AE-A35E-959541F825D2}" type="datetimeFigureOut">
              <a:rPr lang="ru-RU" smtClean="0"/>
              <a:pPr/>
              <a:t>09.12.2013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04D22F4-A567-4ACD-8B06-9750341A66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Вплив</a:t>
            </a:r>
            <a:r>
              <a:rPr lang="ru-RU" dirty="0" smtClean="0"/>
              <a:t> ЗМ</a:t>
            </a:r>
            <a:r>
              <a:rPr lang="uk-UA" dirty="0" smtClean="0"/>
              <a:t>І: </a:t>
            </a:r>
            <a:r>
              <a:rPr lang="uk-UA" smtClean="0"/>
              <a:t>психологічні особливості</a:t>
            </a:r>
            <a:endParaRPr lang="ru-RU"/>
          </a:p>
        </p:txBody>
      </p:sp>
      <p:pic>
        <p:nvPicPr>
          <p:cNvPr id="4" name="Рисунок 3" descr="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972476"/>
            <a:ext cx="3857652" cy="288552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Содержимое 8" descr="02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71480"/>
            <a:ext cx="3723482" cy="2956219"/>
          </a:xfrm>
        </p:spPr>
      </p:pic>
      <p:pic>
        <p:nvPicPr>
          <p:cNvPr id="10" name="Рисунок 9" descr="24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0" y="357166"/>
            <a:ext cx="3721923" cy="3264974"/>
          </a:xfrm>
          <a:prstGeom prst="rect">
            <a:avLst/>
          </a:prstGeom>
        </p:spPr>
      </p:pic>
      <p:pic>
        <p:nvPicPr>
          <p:cNvPr id="11" name="Рисунок 10" descr="d0316e2a87effaec7b5dcf2b85ab5e5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4071942"/>
            <a:ext cx="3048006" cy="2100474"/>
          </a:xfrm>
          <a:prstGeom prst="rect">
            <a:avLst/>
          </a:prstGeom>
        </p:spPr>
      </p:pic>
      <p:pic>
        <p:nvPicPr>
          <p:cNvPr id="12" name="Рисунок 11" descr="e8117678e00d6afc18a40e564b3fa86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0" y="3857628"/>
            <a:ext cx="3429000" cy="2743200"/>
          </a:xfrm>
          <a:prstGeom prst="rect">
            <a:avLst/>
          </a:prstGeom>
        </p:spPr>
      </p:pic>
      <p:pic>
        <p:nvPicPr>
          <p:cNvPr id="13" name="Рисунок 12" descr="загруженное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1800" y="2928934"/>
            <a:ext cx="2362200" cy="19335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Ман</a:t>
            </a:r>
            <a:r>
              <a:rPr lang="uk-UA" dirty="0" err="1" smtClean="0"/>
              <a:t>іпулювання</a:t>
            </a:r>
            <a:r>
              <a:rPr lang="uk-UA" dirty="0" smtClean="0"/>
              <a:t> - це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ідеологічного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соціально-політичного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людей </a:t>
            </a:r>
            <a:r>
              <a:rPr lang="ru-RU" dirty="0" err="1" smtClean="0"/>
              <a:t>всупереч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інтересами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маніпуляції: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Оперативна (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ситуаційна</a:t>
            </a:r>
            <a:r>
              <a:rPr lang="ru-RU" b="1" dirty="0" smtClean="0"/>
              <a:t>) </a:t>
            </a:r>
            <a:r>
              <a:rPr lang="ru-RU" b="1" dirty="0" err="1" smtClean="0"/>
              <a:t>маніпуляція</a:t>
            </a:r>
            <a:r>
              <a:rPr lang="ru-RU" dirty="0" smtClean="0"/>
              <a:t> </a:t>
            </a:r>
          </a:p>
          <a:p>
            <a:r>
              <a:rPr lang="ru-RU" b="1" dirty="0" err="1" smtClean="0"/>
              <a:t>Стратегічна</a:t>
            </a:r>
            <a:r>
              <a:rPr lang="ru-RU" b="1" dirty="0" smtClean="0"/>
              <a:t> </a:t>
            </a:r>
            <a:r>
              <a:rPr lang="ru-RU" b="1" dirty="0" err="1" smtClean="0"/>
              <a:t>маніпуляція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7340_538067566226695_1203725591_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785794"/>
            <a:ext cx="6818175" cy="578647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Серед</a:t>
            </a:r>
            <a:r>
              <a:rPr lang="ru-RU" b="1" dirty="0" smtClean="0"/>
              <a:t> </a:t>
            </a:r>
            <a:r>
              <a:rPr lang="ru-RU" b="1" dirty="0" err="1" smtClean="0"/>
              <a:t>інших</a:t>
            </a:r>
            <a:r>
              <a:rPr lang="ru-RU" b="1" dirty="0" smtClean="0"/>
              <a:t> </a:t>
            </a:r>
            <a:r>
              <a:rPr lang="ru-RU" b="1" dirty="0" err="1" smtClean="0"/>
              <a:t>прийомів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впливу</a:t>
            </a:r>
            <a:r>
              <a:rPr lang="ru-RU" b="1" dirty="0" smtClean="0"/>
              <a:t> ЗМІ </a:t>
            </a:r>
            <a:r>
              <a:rPr lang="ru-RU" b="1" dirty="0" err="1" smtClean="0"/>
              <a:t>застосовують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 smtClean="0"/>
              <a:t>прийоми</a:t>
            </a:r>
            <a:r>
              <a:rPr lang="ru-RU" dirty="0" smtClean="0"/>
              <a:t> </a:t>
            </a:r>
            <a:r>
              <a:rPr lang="ru-RU" dirty="0" err="1" smtClean="0"/>
              <a:t>лінгвістичного</a:t>
            </a:r>
            <a:r>
              <a:rPr lang="ru-RU" dirty="0" smtClean="0"/>
              <a:t> </a:t>
            </a:r>
            <a:r>
              <a:rPr lang="ru-RU" dirty="0" err="1" smtClean="0"/>
              <a:t>маніпулювання</a:t>
            </a:r>
            <a:r>
              <a:rPr lang="ru-RU" dirty="0" smtClean="0"/>
              <a:t> (</a:t>
            </a:r>
            <a:r>
              <a:rPr lang="ru-RU" dirty="0" err="1" smtClean="0"/>
              <a:t>слова-синоніми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відтінки</a:t>
            </a:r>
            <a:r>
              <a:rPr lang="ru-RU" dirty="0" smtClean="0"/>
              <a:t>, а тому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різне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);</a:t>
            </a:r>
          </a:p>
          <a:p>
            <a:pPr lvl="0"/>
            <a:r>
              <a:rPr lang="ru-RU" dirty="0" err="1" smtClean="0"/>
              <a:t>викривлення</a:t>
            </a:r>
            <a:r>
              <a:rPr lang="ru-RU" dirty="0" smtClean="0"/>
              <a:t> </a:t>
            </a:r>
            <a:r>
              <a:rPr lang="ru-RU" dirty="0" err="1" smtClean="0"/>
              <a:t>масштабів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 та часу;</a:t>
            </a:r>
          </a:p>
          <a:p>
            <a:pPr lvl="0"/>
            <a:r>
              <a:rPr lang="ru-RU" dirty="0" err="1" smtClean="0"/>
              <a:t>звернення</a:t>
            </a:r>
            <a:r>
              <a:rPr lang="ru-RU" dirty="0" smtClean="0"/>
              <a:t> до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"метод Геббельса".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857496"/>
            <a:ext cx="3857652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Дякую за увагу!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00572" y="6321366"/>
            <a:ext cx="4543428" cy="536634"/>
          </a:xfrm>
        </p:spPr>
        <p:txBody>
          <a:bodyPr/>
          <a:lstStyle/>
          <a:p>
            <a:r>
              <a:rPr lang="uk-UA" dirty="0" err="1" smtClean="0"/>
              <a:t>Могиліна</a:t>
            </a:r>
            <a:r>
              <a:rPr lang="uk-UA" dirty="0" smtClean="0"/>
              <a:t> Вікторія, 11-Б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190</TotalTime>
  <Words>86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Вплив ЗМІ: психологічні особливості</vt:lpstr>
      <vt:lpstr>Слайд 2</vt:lpstr>
      <vt:lpstr>Маніпулювання - це</vt:lpstr>
      <vt:lpstr>Види маніпуляції:</vt:lpstr>
      <vt:lpstr>Слайд 5</vt:lpstr>
      <vt:lpstr>Серед інших прийомів психологічного впливу ЗМІ застосовують: </vt:lpstr>
      <vt:lpstr>Дякую за увагу!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ЗМІ: психологічні особливості</dc:title>
  <dc:creator>Виктория</dc:creator>
  <cp:lastModifiedBy>Виктория</cp:lastModifiedBy>
  <cp:revision>21</cp:revision>
  <dcterms:created xsi:type="dcterms:W3CDTF">2013-12-08T13:51:15Z</dcterms:created>
  <dcterms:modified xsi:type="dcterms:W3CDTF">2013-12-09T18:19:45Z</dcterms:modified>
</cp:coreProperties>
</file>