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Види спорту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/>
              <a:t>Метання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err="1" smtClean="0"/>
              <a:t>Запалювання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Олімпійського</a:t>
            </a:r>
            <a:r>
              <a:rPr lang="ru-RU" b="1" dirty="0" smtClean="0"/>
              <a:t> </a:t>
            </a:r>
            <a:r>
              <a:rPr lang="ru-RU" b="1" dirty="0" err="1" smtClean="0"/>
              <a:t>вогню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Олімпійський вогонь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uk-UA" dirty="0" smtClean="0"/>
              <a:t> </a:t>
            </a:r>
            <a:r>
              <a:rPr lang="uk-UA" dirty="0" smtClean="0"/>
              <a:t>ініціативі відновилися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Олімпійські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</a:t>
            </a:r>
            <a:r>
              <a:rPr b="1" smtClean="0"/>
              <a:t>'</a:t>
            </a:r>
            <a:r>
              <a:rPr lang="ru-RU" b="1" dirty="0" smtClean="0"/>
              <a:t>эр Кубертен</a:t>
            </a:r>
            <a:r>
              <a:rPr b="1" smtClean="0"/>
              <a:t> -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французький</a:t>
            </a:r>
            <a:r>
              <a:rPr lang="ru-RU" b="1" dirty="0" smtClean="0"/>
              <a:t> реформатор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307342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3300228" cy="327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Футбол, волейбол, баскетбол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643314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Фехтування, гімнастика, плавання</a:t>
            </a:r>
            <a:endParaRPr lang="ru-RU" sz="40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321471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Біг, стрибки, фігурне катання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2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4071942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Серфінг, альпінізм, шахи</a:t>
            </a:r>
            <a:endParaRPr lang="ru-RU" sz="48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32115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Олімпійський прапор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Олімпійська символіка </a:t>
            </a:r>
            <a:endParaRPr lang="ru-RU" sz="54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14366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3200" dirty="0" smtClean="0"/>
          </a:p>
          <a:p>
            <a:r>
              <a:rPr lang="uk-UA" sz="3200" b="1" dirty="0" smtClean="0">
                <a:solidFill>
                  <a:srgbClr val="0070C0"/>
                </a:solidFill>
              </a:rPr>
              <a:t>Синє - Європа</a:t>
            </a:r>
          </a:p>
          <a:p>
            <a:r>
              <a:rPr lang="uk-UA" sz="3200" b="1" dirty="0" smtClean="0"/>
              <a:t>Чорне - Африка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Червоне </a:t>
            </a:r>
            <a:r>
              <a:rPr lang="ru-RU" sz="3200" b="1" dirty="0" smtClean="0">
                <a:solidFill>
                  <a:srgbClr val="FF0000"/>
                </a:solidFill>
              </a:rPr>
              <a:t>-Америка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Жовте - Азія</a:t>
            </a:r>
          </a:p>
          <a:p>
            <a:r>
              <a:rPr lang="uk-UA" sz="3200" b="1" dirty="0" smtClean="0">
                <a:solidFill>
                  <a:srgbClr val="00B050"/>
                </a:solidFill>
              </a:rPr>
              <a:t>Зелене - Австрія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Олімпійська емблема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6424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/>
              <a:t> «</a:t>
            </a:r>
            <a:r>
              <a:rPr lang="ru-RU" sz="4800" b="1" dirty="0" err="1" smtClean="0"/>
              <a:t>Від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імені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всіх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учасників</a:t>
            </a:r>
            <a:r>
              <a:rPr lang="ru-RU" sz="4800" b="1" dirty="0" smtClean="0"/>
              <a:t> я </a:t>
            </a:r>
            <a:r>
              <a:rPr lang="ru-RU" sz="4800" b="1" dirty="0" err="1" smtClean="0"/>
              <a:t>обіцяю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дотримуватися</a:t>
            </a:r>
            <a:r>
              <a:rPr lang="ru-RU" sz="4800" b="1" dirty="0" smtClean="0"/>
              <a:t> правил </a:t>
            </a:r>
            <a:r>
              <a:rPr lang="ru-RU" sz="4800" b="1" dirty="0" err="1" smtClean="0"/>
              <a:t>чесної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гри</a:t>
            </a:r>
            <a:r>
              <a:rPr lang="ru-RU" sz="4800" b="1" dirty="0" smtClean="0"/>
              <a:t> в </a:t>
            </a:r>
            <a:r>
              <a:rPr lang="ru-RU" sz="4800" b="1" dirty="0" err="1" smtClean="0"/>
              <a:t>істинно</a:t>
            </a:r>
            <a:r>
              <a:rPr lang="ru-RU" sz="4800" b="1" dirty="0" smtClean="0"/>
              <a:t> спортивному </a:t>
            </a:r>
            <a:r>
              <a:rPr lang="ru-RU" sz="4800" b="1" dirty="0" err="1" smtClean="0"/>
              <a:t>дусі</a:t>
            </a:r>
            <a:r>
              <a:rPr lang="ru-RU" sz="4800" b="1" dirty="0" smtClean="0"/>
              <a:t> в </a:t>
            </a:r>
            <a:r>
              <a:rPr lang="ru-RU" sz="4800" b="1" dirty="0" err="1" smtClean="0"/>
              <a:t>ім’я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слави</a:t>
            </a:r>
            <a:r>
              <a:rPr lang="ru-RU" sz="4800" b="1" dirty="0" smtClean="0"/>
              <a:t> спорту та </a:t>
            </a:r>
            <a:r>
              <a:rPr lang="ru-RU" sz="4800" b="1" dirty="0" err="1" smtClean="0"/>
              <a:t>честі</a:t>
            </a:r>
            <a:r>
              <a:rPr lang="ru-RU" sz="4800" b="1" dirty="0" smtClean="0"/>
              <a:t> наших команд» .</a:t>
            </a:r>
          </a:p>
          <a:p>
            <a:pPr algn="ctr">
              <a:buNone/>
            </a:pPr>
            <a:r>
              <a:rPr lang="ru-RU" sz="4800" b="1" dirty="0" smtClean="0"/>
              <a:t> 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Олімпійська присяга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6000" b="1" dirty="0" smtClean="0">
                <a:solidFill>
                  <a:srgbClr val="7030A0"/>
                </a:solidFill>
              </a:rPr>
              <a:t>«</a:t>
            </a:r>
            <a:r>
              <a:rPr lang="ru-RU" sz="6000" b="1" dirty="0" err="1" smtClean="0">
                <a:solidFill>
                  <a:srgbClr val="7030A0"/>
                </a:solidFill>
              </a:rPr>
              <a:t>Citius</a:t>
            </a:r>
            <a:r>
              <a:rPr lang="uk-UA" sz="6000" b="1" dirty="0" smtClean="0">
                <a:solidFill>
                  <a:srgbClr val="7030A0"/>
                </a:solidFill>
              </a:rPr>
              <a:t>. </a:t>
            </a:r>
            <a:r>
              <a:rPr lang="ru-RU" sz="6000" b="1" dirty="0" err="1" smtClean="0">
                <a:solidFill>
                  <a:srgbClr val="7030A0"/>
                </a:solidFill>
              </a:rPr>
              <a:t>Altius</a:t>
            </a:r>
            <a:r>
              <a:rPr lang="uk-UA" sz="6000" b="1" dirty="0" smtClean="0">
                <a:solidFill>
                  <a:srgbClr val="7030A0"/>
                </a:solidFill>
              </a:rPr>
              <a:t>. </a:t>
            </a:r>
            <a:r>
              <a:rPr lang="ru-RU" sz="6000" b="1" dirty="0" err="1" smtClean="0">
                <a:solidFill>
                  <a:srgbClr val="7030A0"/>
                </a:solidFill>
              </a:rPr>
              <a:t>Fortius</a:t>
            </a:r>
            <a:r>
              <a:rPr lang="uk-UA" sz="6000" b="1" dirty="0" smtClean="0">
                <a:solidFill>
                  <a:srgbClr val="7030A0"/>
                </a:solidFill>
              </a:rPr>
              <a:t>».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3600" dirty="0" smtClean="0"/>
              <a:t>Ці три слова латинською означають – </a:t>
            </a:r>
            <a:r>
              <a:rPr lang="uk-UA" sz="10400" b="1" dirty="0" smtClean="0">
                <a:solidFill>
                  <a:srgbClr val="0070C0"/>
                </a:solidFill>
              </a:rPr>
              <a:t>«Швидше, вище, сильніше». </a:t>
            </a:r>
            <a:endParaRPr lang="ru-RU" sz="71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Олімпійське гасло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112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Види спорту Метання </vt:lpstr>
      <vt:lpstr>Футбол, волейбол, баскетбол</vt:lpstr>
      <vt:lpstr>Фехтування, гімнастика, плавання</vt:lpstr>
      <vt:lpstr>Біг, стрибки, фігурне катання</vt:lpstr>
      <vt:lpstr>Серфінг, альпінізм, шахи</vt:lpstr>
      <vt:lpstr>Олімпійська символіка </vt:lpstr>
      <vt:lpstr>Олімпійська емблема</vt:lpstr>
      <vt:lpstr>Олімпійська присяга</vt:lpstr>
      <vt:lpstr>Олімпійське гасло</vt:lpstr>
      <vt:lpstr>Олімпійський вогонь</vt:lpstr>
      <vt:lpstr>П'эр Кубертен - французький реформатор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2011-09-08T16:36:44Z</dcterms:modified>
</cp:coreProperties>
</file>