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6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0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3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9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7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93EE-948F-48DF-8D1A-873525D7DAC2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E36E-B5EE-4C8C-90E1-47421B137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0000" dirty="0" err="1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sz="10000" dirty="0" err="1" smtClean="0">
                <a:solidFill>
                  <a:srgbClr val="FFC000"/>
                </a:solidFill>
                <a:latin typeface="Arial Black" pitchFamily="34" charset="0"/>
              </a:rPr>
              <a:t>о</a:t>
            </a:r>
            <a:r>
              <a:rPr lang="ru-RU" sz="10000" dirty="0" err="1" smtClean="0">
                <a:solidFill>
                  <a:srgbClr val="FFFF00"/>
                </a:solidFill>
                <a:latin typeface="Arial Black" pitchFamily="34" charset="0"/>
              </a:rPr>
              <a:t>л</a:t>
            </a:r>
            <a:r>
              <a:rPr lang="ru-RU" sz="10000" dirty="0" err="1" smtClean="0">
                <a:solidFill>
                  <a:srgbClr val="92D050"/>
                </a:solidFill>
                <a:latin typeface="Arial Black" pitchFamily="34" charset="0"/>
              </a:rPr>
              <a:t>ь</a:t>
            </a:r>
            <a:r>
              <a:rPr lang="ru-RU" sz="10000" dirty="0" err="1" smtClean="0">
                <a:solidFill>
                  <a:srgbClr val="00B0F0"/>
                </a:solidFill>
                <a:latin typeface="Arial Black" pitchFamily="34" charset="0"/>
              </a:rPr>
              <a:t>о</a:t>
            </a:r>
            <a:r>
              <a:rPr lang="ru-RU" sz="10000" dirty="0" err="1" smtClean="0">
                <a:solidFill>
                  <a:srgbClr val="0070C0"/>
                </a:solidFill>
                <a:latin typeface="Arial Black" pitchFamily="34" charset="0"/>
              </a:rPr>
              <a:t>р</a:t>
            </a:r>
            <a:r>
              <a:rPr lang="ru-RU" sz="10000" dirty="0" err="1" smtClean="0">
                <a:solidFill>
                  <a:srgbClr val="7030A0"/>
                </a:solidFill>
                <a:latin typeface="Arial Black" pitchFamily="34" charset="0"/>
              </a:rPr>
              <a:t>и</a:t>
            </a:r>
            <a:endParaRPr lang="ru-RU" sz="10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Темно-</a:t>
            </a:r>
            <a:r>
              <a:rPr lang="ru-RU" dirty="0" err="1" smtClean="0">
                <a:solidFill>
                  <a:schemeClr val="bg1"/>
                </a:solidFill>
              </a:rPr>
              <a:t>зелений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Темно-</a:t>
            </a:r>
            <a:r>
              <a:rPr lang="ru-RU" dirty="0" err="1" smtClean="0">
                <a:solidFill>
                  <a:schemeClr val="bg1"/>
                </a:solidFill>
              </a:rPr>
              <a:t>зелений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визнаний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зняття</a:t>
            </a:r>
            <a:r>
              <a:rPr lang="ru-RU" dirty="0" smtClean="0">
                <a:solidFill>
                  <a:schemeClr val="bg1"/>
                </a:solidFill>
              </a:rPr>
              <a:t> болю,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зупиняє</a:t>
            </a:r>
            <a:r>
              <a:rPr lang="ru-RU" dirty="0" smtClean="0">
                <a:solidFill>
                  <a:schemeClr val="bg1"/>
                </a:solidFill>
              </a:rPr>
              <a:t> кров. А </a:t>
            </a:r>
            <a:r>
              <a:rPr lang="ru-RU" dirty="0" err="1" smtClean="0">
                <a:solidFill>
                  <a:schemeClr val="bg1"/>
                </a:solidFill>
              </a:rPr>
              <a:t>чому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думаєте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халати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хірургів</a:t>
            </a:r>
            <a:r>
              <a:rPr lang="ru-RU" dirty="0" smtClean="0">
                <a:solidFill>
                  <a:schemeClr val="bg1"/>
                </a:solidFill>
              </a:rPr>
              <a:t> - темно-</a:t>
            </a:r>
            <a:r>
              <a:rPr lang="ru-RU" dirty="0" err="1" smtClean="0">
                <a:solidFill>
                  <a:schemeClr val="bg1"/>
                </a:solidFill>
              </a:rPr>
              <a:t>зелені</a:t>
            </a:r>
            <a:r>
              <a:rPr lang="ru-RU" dirty="0" smtClean="0">
                <a:solidFill>
                  <a:schemeClr val="bg1"/>
                </a:solidFill>
              </a:rPr>
              <a:t>?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порушує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апетит</a:t>
            </a:r>
            <a:r>
              <a:rPr lang="ru-RU" dirty="0" smtClean="0">
                <a:solidFill>
                  <a:schemeClr val="bg1"/>
                </a:solidFill>
              </a:rPr>
              <a:t>. Але,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вам треба </a:t>
            </a:r>
            <a:r>
              <a:rPr lang="ru-RU" dirty="0" err="1" smtClean="0">
                <a:solidFill>
                  <a:schemeClr val="bg1"/>
                </a:solidFill>
              </a:rPr>
              <a:t>підписати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договір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налаштувати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співрозмовника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дружню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розмову</a:t>
            </a:r>
            <a:r>
              <a:rPr lang="ru-RU" dirty="0" smtClean="0">
                <a:solidFill>
                  <a:schemeClr val="bg1"/>
                </a:solidFill>
              </a:rPr>
              <a:t>, то без зеленого </a:t>
            </a:r>
            <a:r>
              <a:rPr lang="ru-RU" dirty="0" err="1" smtClean="0">
                <a:solidFill>
                  <a:schemeClr val="bg1"/>
                </a:solidFill>
              </a:rPr>
              <a:t>ніяк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обійтися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Блакитний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, </a:t>
            </a:r>
            <a:r>
              <a:rPr lang="ru-RU" dirty="0" err="1" smtClean="0"/>
              <a:t>благополуччя</a:t>
            </a:r>
            <a:r>
              <a:rPr lang="ru-RU" dirty="0" smtClean="0"/>
              <a:t> та </a:t>
            </a:r>
            <a:r>
              <a:rPr lang="ru-RU" dirty="0" err="1" smtClean="0"/>
              <a:t>стабільності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прохолоди і </a:t>
            </a:r>
            <a:r>
              <a:rPr lang="ru-RU" dirty="0" err="1" smtClean="0"/>
              <a:t>деякої</a:t>
            </a:r>
            <a:r>
              <a:rPr lang="ru-RU" dirty="0" smtClean="0"/>
              <a:t> </a:t>
            </a:r>
            <a:r>
              <a:rPr lang="ru-RU" dirty="0" err="1" smtClean="0"/>
              <a:t>пасивності</a:t>
            </a:r>
            <a:r>
              <a:rPr lang="ru-RU" dirty="0" smtClean="0"/>
              <a:t>. За фен-</a:t>
            </a:r>
            <a:r>
              <a:rPr lang="ru-RU" dirty="0" err="1" smtClean="0"/>
              <a:t>шуєм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та </a:t>
            </a:r>
            <a:r>
              <a:rPr lang="ru-RU" dirty="0" err="1" smtClean="0"/>
              <a:t>індивідуальності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блакитний</a:t>
            </a:r>
            <a:r>
              <a:rPr lang="ru-RU" dirty="0" smtClean="0"/>
              <a:t> є </a:t>
            </a:r>
            <a:r>
              <a:rPr lang="ru-RU" dirty="0" err="1" smtClean="0"/>
              <a:t>втіленням</a:t>
            </a:r>
            <a:r>
              <a:rPr lang="ru-RU" dirty="0" smtClean="0"/>
              <a:t> духу </a:t>
            </a:r>
            <a:r>
              <a:rPr lang="ru-RU" dirty="0" err="1" smtClean="0"/>
              <a:t>Істини</a:t>
            </a:r>
            <a:r>
              <a:rPr lang="ru-RU" dirty="0" smtClean="0"/>
              <a:t>, і є </a:t>
            </a:r>
            <a:r>
              <a:rPr lang="ru-RU" dirty="0" err="1" smtClean="0"/>
              <a:t>втіленням</a:t>
            </a:r>
            <a:r>
              <a:rPr lang="ru-RU" dirty="0" smtClean="0"/>
              <a:t>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Син</a:t>
            </a:r>
            <a:r>
              <a:rPr lang="uk-UA" dirty="0" err="1" smtClean="0">
                <a:solidFill>
                  <a:schemeClr val="bg1"/>
                </a:solidFill>
              </a:rPr>
              <a:t>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Синього</a:t>
            </a:r>
            <a:r>
              <a:rPr lang="ru-RU" dirty="0" smtClean="0">
                <a:solidFill>
                  <a:schemeClr val="bg1"/>
                </a:solidFill>
              </a:rPr>
              <a:t> так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нашій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для нас.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вічності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таємниці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глибокого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спокою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Темні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глибокі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відтінки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медитацій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організм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розслабляється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уповільнюються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Синій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інтуїції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Синій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стимулює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мислення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хороший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класних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кімнат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студій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Фіолетовий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емоцій</a:t>
            </a:r>
            <a:r>
              <a:rPr lang="ru-RU" dirty="0" smtClean="0">
                <a:solidFill>
                  <a:schemeClr val="bg1"/>
                </a:solidFill>
              </a:rPr>
              <a:t>. В фен-</a:t>
            </a:r>
            <a:r>
              <a:rPr lang="ru-RU" dirty="0" err="1" smtClean="0">
                <a:solidFill>
                  <a:schemeClr val="bg1"/>
                </a:solidFill>
              </a:rPr>
              <a:t>шуй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фіолетовий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керує</a:t>
            </a:r>
            <a:r>
              <a:rPr lang="ru-RU" dirty="0" smtClean="0">
                <a:solidFill>
                  <a:schemeClr val="bg1"/>
                </a:solidFill>
              </a:rPr>
              <a:t> долею. </a:t>
            </a:r>
            <a:r>
              <a:rPr lang="ru-RU" dirty="0" err="1" smtClean="0">
                <a:solidFill>
                  <a:schemeClr val="bg1"/>
                </a:solidFill>
              </a:rPr>
              <a:t>Фіолетовий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асоціюється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царською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втіленням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духовності</a:t>
            </a:r>
            <a:r>
              <a:rPr lang="ru-RU" dirty="0" smtClean="0">
                <a:solidFill>
                  <a:schemeClr val="bg1"/>
                </a:solidFill>
              </a:rPr>
              <a:t> та аристократизму духа. </a:t>
            </a:r>
            <a:r>
              <a:rPr lang="ru-RU" dirty="0" err="1" smtClean="0">
                <a:solidFill>
                  <a:schemeClr val="bg1"/>
                </a:solidFill>
              </a:rPr>
              <a:t>Надмірно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тяжкий для </a:t>
            </a:r>
            <a:r>
              <a:rPr lang="ru-RU" dirty="0" err="1" smtClean="0">
                <a:solidFill>
                  <a:schemeClr val="bg1"/>
                </a:solidFill>
              </a:rPr>
              <a:t>сприйняття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, як </a:t>
            </a:r>
            <a:r>
              <a:rPr lang="ru-RU" dirty="0" err="1" smtClean="0"/>
              <a:t>скеля</a:t>
            </a:r>
            <a:r>
              <a:rPr lang="ru-RU" dirty="0" smtClean="0"/>
              <a:t>. </a:t>
            </a:r>
            <a:r>
              <a:rPr lang="ru-RU" dirty="0" err="1" smtClean="0"/>
              <a:t>Негативний</a:t>
            </a:r>
            <a:r>
              <a:rPr lang="ru-RU" dirty="0" smtClean="0"/>
              <a:t> аспект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- печаль та </a:t>
            </a:r>
            <a:r>
              <a:rPr lang="ru-RU" dirty="0" err="1" smtClean="0"/>
              <a:t>меланхолія</a:t>
            </a:r>
            <a:r>
              <a:rPr lang="ru-RU" dirty="0" smtClean="0"/>
              <a:t>. </a:t>
            </a:r>
            <a:r>
              <a:rPr lang="ru-RU" dirty="0" err="1" smtClean="0"/>
              <a:t>Позитивний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 та </a:t>
            </a:r>
            <a:r>
              <a:rPr lang="ru-RU" dirty="0" err="1" smtClean="0"/>
              <a:t>респектабельність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Колір</a:t>
            </a:r>
            <a:r>
              <a:rPr lang="ru-RU" dirty="0" smtClean="0"/>
              <a:t> контролю </a:t>
            </a:r>
            <a:r>
              <a:rPr lang="ru-RU" dirty="0" err="1" smtClean="0"/>
              <a:t>емоцій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асоціювався</a:t>
            </a:r>
            <a:r>
              <a:rPr lang="ru-RU" dirty="0" smtClean="0"/>
              <a:t> з </a:t>
            </a:r>
            <a:r>
              <a:rPr lang="ru-RU" dirty="0" err="1" smtClean="0"/>
              <a:t>радістю</a:t>
            </a:r>
            <a:r>
              <a:rPr lang="ru-RU" dirty="0" smtClean="0"/>
              <a:t> і </a:t>
            </a:r>
            <a:r>
              <a:rPr lang="ru-RU" dirty="0" err="1" smtClean="0"/>
              <a:t>чистотою</a:t>
            </a:r>
            <a:r>
              <a:rPr lang="ru-RU" dirty="0" smtClean="0"/>
              <a:t>, як зараз, 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та </a:t>
            </a:r>
            <a:r>
              <a:rPr lang="ru-RU" dirty="0" err="1" smtClean="0"/>
              <a:t>мовчання</a:t>
            </a:r>
            <a:r>
              <a:rPr lang="ru-RU" dirty="0" smtClean="0"/>
              <a:t>. Зараз же - </a:t>
            </a:r>
            <a:r>
              <a:rPr lang="ru-RU" dirty="0" err="1" smtClean="0"/>
              <a:t>білий</a:t>
            </a:r>
            <a:r>
              <a:rPr lang="ru-RU" dirty="0" smtClean="0"/>
              <a:t> все </a:t>
            </a:r>
            <a:r>
              <a:rPr lang="ru-RU" dirty="0" err="1" smtClean="0"/>
              <a:t>визнаний</a:t>
            </a:r>
            <a:r>
              <a:rPr lang="ru-RU" dirty="0" smtClean="0"/>
              <a:t> символ </a:t>
            </a:r>
            <a:r>
              <a:rPr lang="ru-RU" dirty="0" err="1" smtClean="0"/>
              <a:t>легкості</a:t>
            </a:r>
            <a:r>
              <a:rPr lang="ru-RU" dirty="0" smtClean="0"/>
              <a:t>, </a:t>
            </a:r>
            <a:r>
              <a:rPr lang="ru-RU" dirty="0" err="1" smtClean="0"/>
              <a:t>чистоти</a:t>
            </a:r>
            <a:r>
              <a:rPr lang="ru-RU" dirty="0" smtClean="0"/>
              <a:t> та </a:t>
            </a:r>
            <a:r>
              <a:rPr lang="ru-RU" dirty="0" err="1" smtClean="0"/>
              <a:t>втіленням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візуально</a:t>
            </a:r>
            <a:r>
              <a:rPr lang="ru-RU" dirty="0" smtClean="0"/>
              <a:t> </a:t>
            </a:r>
            <a:r>
              <a:rPr lang="ru-RU" dirty="0" err="1" smtClean="0"/>
              <a:t>здаються</a:t>
            </a:r>
            <a:r>
              <a:rPr lang="ru-RU" dirty="0" smtClean="0"/>
              <a:t> легшими. Але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в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, то </a:t>
            </a:r>
            <a:r>
              <a:rPr lang="ru-RU" dirty="0" err="1" smtClean="0"/>
              <a:t>ви</a:t>
            </a:r>
            <a:r>
              <a:rPr lang="ru-RU" dirty="0" smtClean="0"/>
              <a:t> створите </a:t>
            </a:r>
            <a:r>
              <a:rPr lang="ru-RU" dirty="0" err="1" smtClean="0"/>
              <a:t>почуття</a:t>
            </a:r>
            <a:r>
              <a:rPr lang="ru-RU" dirty="0" smtClean="0"/>
              <a:t> холоду, </a:t>
            </a:r>
            <a:r>
              <a:rPr lang="ru-RU" dirty="0" err="1" smtClean="0"/>
              <a:t>стерильності</a:t>
            </a:r>
            <a:r>
              <a:rPr lang="ru-RU" dirty="0" smtClean="0"/>
              <a:t> та </a:t>
            </a:r>
            <a:r>
              <a:rPr lang="ru-RU" dirty="0" err="1" smtClean="0"/>
              <a:t>розчарування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Чорний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давніх-давен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жіночності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постаті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справжньої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жіночої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сутності</a:t>
            </a:r>
            <a:r>
              <a:rPr lang="ru-RU" dirty="0" smtClean="0">
                <a:solidFill>
                  <a:schemeClr val="bg1"/>
                </a:solidFill>
              </a:rPr>
              <a:t>. В наш час </a:t>
            </a:r>
            <a:r>
              <a:rPr lang="ru-RU" dirty="0" err="1" smtClean="0">
                <a:solidFill>
                  <a:schemeClr val="bg1"/>
                </a:solidFill>
              </a:rPr>
              <a:t>чорний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сприймається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депресивний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похмурий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пригнічуючий</a:t>
            </a:r>
            <a:r>
              <a:rPr lang="ru-RU" dirty="0" smtClean="0">
                <a:solidFill>
                  <a:schemeClr val="bg1"/>
                </a:solidFill>
              </a:rPr>
              <a:t>, особливо в </a:t>
            </a:r>
            <a:r>
              <a:rPr lang="ru-RU" dirty="0" err="1" smtClean="0">
                <a:solidFill>
                  <a:schemeClr val="bg1"/>
                </a:solidFill>
              </a:rPr>
              <a:t>великій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кількості</a:t>
            </a:r>
            <a:r>
              <a:rPr lang="ru-RU" dirty="0" smtClean="0">
                <a:solidFill>
                  <a:schemeClr val="bg1"/>
                </a:solidFill>
              </a:rPr>
              <a:t>. Тому треба </a:t>
            </a:r>
            <a:r>
              <a:rPr lang="ru-RU" dirty="0" err="1" smtClean="0">
                <a:solidFill>
                  <a:schemeClr val="bg1"/>
                </a:solidFill>
              </a:rPr>
              <a:t>слідкувати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занадто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занадто</a:t>
            </a:r>
            <a:r>
              <a:rPr lang="ru-RU" dirty="0" smtClean="0">
                <a:solidFill>
                  <a:schemeClr val="bg1"/>
                </a:solidFill>
              </a:rPr>
              <a:t> часто. В </a:t>
            </a:r>
            <a:r>
              <a:rPr lang="ru-RU" dirty="0" err="1" smtClean="0">
                <a:solidFill>
                  <a:schemeClr val="bg1"/>
                </a:solidFill>
              </a:rPr>
              <a:t>іншому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випадку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налаштовує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агресію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суперечки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небажання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слухати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, вводить в стан </a:t>
            </a:r>
            <a:r>
              <a:rPr lang="ru-RU" dirty="0" err="1" smtClean="0">
                <a:solidFill>
                  <a:schemeClr val="bg1"/>
                </a:solidFill>
              </a:rPr>
              <a:t>депресії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навіює</a:t>
            </a:r>
            <a:r>
              <a:rPr lang="ru-RU" dirty="0" smtClean="0">
                <a:solidFill>
                  <a:schemeClr val="bg1"/>
                </a:solidFill>
              </a:rPr>
              <a:t> думки про смерть. Але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чорний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осягнення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 - </a:t>
            </a:r>
            <a:r>
              <a:rPr lang="ru-RU" dirty="0" err="1" smtClean="0">
                <a:solidFill>
                  <a:schemeClr val="bg1"/>
                </a:solidFill>
              </a:rPr>
              <a:t>універсальний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елегантності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 </a:t>
            </a:r>
            <a:r>
              <a:rPr lang="ru-RU" i="1" dirty="0" smtClean="0"/>
              <a:t>Все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/>
              <a:t>нас </a:t>
            </a:r>
            <a:r>
              <a:rPr lang="ru-RU" i="1" dirty="0" err="1"/>
              <a:t>супроводжує</a:t>
            </a:r>
            <a:r>
              <a:rPr lang="ru-RU" i="1" dirty="0"/>
              <a:t> </a:t>
            </a:r>
            <a:r>
              <a:rPr lang="ru-RU" i="1" dirty="0" err="1"/>
              <a:t>колір</a:t>
            </a:r>
            <a:r>
              <a:rPr lang="ru-RU" i="1" dirty="0"/>
              <a:t>. </a:t>
            </a:r>
            <a:r>
              <a:rPr lang="ru-RU" i="1" dirty="0" err="1"/>
              <a:t>Ще</a:t>
            </a:r>
            <a:r>
              <a:rPr lang="ru-RU" i="1" dirty="0"/>
              <a:t> в </a:t>
            </a:r>
            <a:r>
              <a:rPr lang="ru-RU" i="1" dirty="0" err="1"/>
              <a:t>утробі</a:t>
            </a:r>
            <a:r>
              <a:rPr lang="ru-RU" i="1" dirty="0"/>
              <a:t> </a:t>
            </a:r>
            <a:r>
              <a:rPr lang="ru-RU" i="1" dirty="0" err="1"/>
              <a:t>матері</a:t>
            </a:r>
            <a:r>
              <a:rPr lang="ru-RU" i="1" dirty="0"/>
              <a:t> ми </a:t>
            </a:r>
            <a:r>
              <a:rPr lang="ru-RU" i="1" dirty="0" err="1"/>
              <a:t>сприймаємо</a:t>
            </a:r>
            <a:r>
              <a:rPr lang="ru-RU" i="1" dirty="0"/>
              <a:t> </a:t>
            </a:r>
            <a:r>
              <a:rPr lang="ru-RU" i="1" dirty="0" err="1"/>
              <a:t>червоно-рожеве</a:t>
            </a:r>
            <a:r>
              <a:rPr lang="ru-RU" i="1" dirty="0"/>
              <a:t> </a:t>
            </a:r>
            <a:r>
              <a:rPr lang="ru-RU" i="1" dirty="0" err="1"/>
              <a:t>свічення</a:t>
            </a:r>
            <a:r>
              <a:rPr lang="ru-RU" i="1" dirty="0"/>
              <a:t>, в </a:t>
            </a:r>
            <a:r>
              <a:rPr lang="ru-RU" i="1" dirty="0" err="1"/>
              <a:t>якому</a:t>
            </a:r>
            <a:r>
              <a:rPr lang="ru-RU" i="1" dirty="0"/>
              <a:t> </a:t>
            </a:r>
            <a:r>
              <a:rPr lang="ru-RU" i="1" dirty="0" err="1"/>
              <a:t>знаходимося</a:t>
            </a:r>
            <a:r>
              <a:rPr lang="ru-RU" i="1" dirty="0"/>
              <a:t>. </a:t>
            </a:r>
            <a:r>
              <a:rPr lang="ru-RU" i="1" dirty="0" err="1"/>
              <a:t>Колір</a:t>
            </a:r>
            <a:r>
              <a:rPr lang="ru-RU" i="1" dirty="0"/>
              <a:t> </a:t>
            </a:r>
            <a:r>
              <a:rPr lang="ru-RU" i="1" dirty="0" err="1"/>
              <a:t>значно</a:t>
            </a:r>
            <a:r>
              <a:rPr lang="ru-RU" i="1" dirty="0"/>
              <a:t> </a:t>
            </a:r>
            <a:r>
              <a:rPr lang="ru-RU" i="1" dirty="0" err="1"/>
              <a:t>впливає</a:t>
            </a:r>
            <a:r>
              <a:rPr lang="ru-RU" i="1" dirty="0"/>
              <a:t> на нас: </a:t>
            </a:r>
            <a:r>
              <a:rPr lang="ru-RU" i="1" dirty="0" err="1"/>
              <a:t>притягує</a:t>
            </a:r>
            <a:r>
              <a:rPr lang="ru-RU" i="1" dirty="0"/>
              <a:t> нас і до нас, </a:t>
            </a:r>
            <a:r>
              <a:rPr lang="ru-RU" i="1" dirty="0" err="1"/>
              <a:t>змушує</a:t>
            </a:r>
            <a:r>
              <a:rPr lang="ru-RU" i="1" dirty="0"/>
              <a:t> </a:t>
            </a:r>
            <a:r>
              <a:rPr lang="ru-RU" i="1" dirty="0" err="1"/>
              <a:t>робити</a:t>
            </a:r>
            <a:r>
              <a:rPr lang="ru-RU" i="1" dirty="0"/>
              <a:t> покупки та </a:t>
            </a:r>
            <a:r>
              <a:rPr lang="ru-RU" i="1" dirty="0" err="1"/>
              <a:t>викликає</a:t>
            </a:r>
            <a:r>
              <a:rPr lang="ru-RU" i="1" dirty="0"/>
              <a:t> </a:t>
            </a:r>
            <a:r>
              <a:rPr lang="ru-RU" i="1" dirty="0" err="1"/>
              <a:t>різноманітні</a:t>
            </a:r>
            <a:r>
              <a:rPr lang="ru-RU" i="1" dirty="0"/>
              <a:t> </a:t>
            </a:r>
            <a:r>
              <a:rPr lang="ru-RU" i="1" dirty="0" err="1"/>
              <a:t>емоції</a:t>
            </a:r>
            <a:r>
              <a:rPr lang="ru-RU" i="1" dirty="0"/>
              <a:t>. </a:t>
            </a:r>
            <a:r>
              <a:rPr lang="ru-RU" i="1" dirty="0" err="1"/>
              <a:t>Зумовлює</a:t>
            </a:r>
            <a:r>
              <a:rPr lang="ru-RU" i="1" dirty="0"/>
              <a:t> </a:t>
            </a:r>
            <a:r>
              <a:rPr lang="ru-RU" i="1" dirty="0" err="1"/>
              <a:t>раптові</a:t>
            </a:r>
            <a:r>
              <a:rPr lang="ru-RU" i="1" dirty="0"/>
              <a:t> </a:t>
            </a:r>
            <a:r>
              <a:rPr lang="ru-RU" i="1" dirty="0" err="1"/>
              <a:t>почуття</a:t>
            </a:r>
            <a:r>
              <a:rPr lang="ru-RU" i="1" dirty="0"/>
              <a:t> і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фізіологічні</a:t>
            </a:r>
            <a:r>
              <a:rPr lang="ru-RU" i="1" dirty="0"/>
              <a:t> </a:t>
            </a:r>
            <a:r>
              <a:rPr lang="ru-RU" i="1" dirty="0" err="1"/>
              <a:t>реакції</a:t>
            </a:r>
            <a:r>
              <a:rPr lang="ru-RU" i="1" dirty="0"/>
              <a:t>,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припливу</a:t>
            </a:r>
            <a:r>
              <a:rPr lang="ru-RU" i="1" dirty="0"/>
              <a:t> </a:t>
            </a:r>
            <a:r>
              <a:rPr lang="ru-RU" i="1" dirty="0" err="1"/>
              <a:t>крові</a:t>
            </a:r>
            <a:r>
              <a:rPr lang="ru-RU" i="1" dirty="0"/>
              <a:t> до </a:t>
            </a:r>
            <a:r>
              <a:rPr lang="ru-RU" i="1" dirty="0" err="1"/>
              <a:t>почуття</a:t>
            </a:r>
            <a:r>
              <a:rPr lang="ru-RU" i="1" dirty="0"/>
              <a:t> холоду.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хвильову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 природу. А значить - ми </a:t>
            </a:r>
            <a:r>
              <a:rPr lang="ru-RU" dirty="0" err="1"/>
              <a:t>відчуваємо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несвідомо</a:t>
            </a:r>
            <a:r>
              <a:rPr lang="ru-RU" dirty="0"/>
              <a:t>. </a:t>
            </a:r>
            <a:r>
              <a:rPr lang="ru-RU" dirty="0" err="1"/>
              <a:t>Нерідкими</a:t>
            </a:r>
            <a:r>
              <a:rPr lang="ru-RU" dirty="0"/>
              <a:t> є </a:t>
            </a:r>
            <a:r>
              <a:rPr lang="ru-RU" dirty="0" err="1"/>
              <a:t>випадки</a:t>
            </a:r>
            <a:r>
              <a:rPr lang="ru-RU" dirty="0"/>
              <a:t>, коли </a:t>
            </a:r>
            <a:r>
              <a:rPr lang="ru-RU" dirty="0" err="1"/>
              <a:t>сліпі</a:t>
            </a:r>
            <a:r>
              <a:rPr lang="ru-RU" dirty="0"/>
              <a:t> люди,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загострені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компенсувати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через </a:t>
            </a:r>
            <a:r>
              <a:rPr lang="ru-RU" dirty="0" err="1"/>
              <a:t>дотик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0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Червоний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емоційно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насичений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. ми </a:t>
            </a:r>
            <a:r>
              <a:rPr lang="ru-RU" sz="2800" dirty="0" err="1" smtClean="0"/>
              <a:t>бачимо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 </a:t>
            </a:r>
            <a:r>
              <a:rPr lang="ru-RU" sz="2800" dirty="0" err="1" smtClean="0"/>
              <a:t>раніше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.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підвищує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кров'яний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тиск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прискорює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серцевий</a:t>
            </a:r>
            <a:r>
              <a:rPr lang="ru-RU" sz="2800" dirty="0" smtClean="0"/>
              <a:t> ритм і </a:t>
            </a:r>
            <a:r>
              <a:rPr lang="ru-RU" sz="2800" dirty="0" err="1" smtClean="0"/>
              <a:t>робить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частішим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дихання,посилює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агресивність</a:t>
            </a:r>
            <a:r>
              <a:rPr lang="ru-RU" sz="2800" dirty="0" smtClean="0"/>
              <a:t> і </a:t>
            </a:r>
            <a:r>
              <a:rPr lang="ru-RU" sz="2800" dirty="0" err="1" smtClean="0"/>
              <a:t>збуджує</a:t>
            </a:r>
            <a:r>
              <a:rPr lang="ru-RU" sz="2800" dirty="0" smtClean="0"/>
              <a:t>.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,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, а й </a:t>
            </a:r>
            <a:r>
              <a:rPr lang="ru-RU" sz="2800" dirty="0" err="1" smtClean="0"/>
              <a:t>небезпека</a:t>
            </a:r>
            <a:r>
              <a:rPr lang="ru-RU" sz="2800" dirty="0" smtClean="0"/>
              <a:t>. </a:t>
            </a:r>
            <a:r>
              <a:rPr lang="ru-RU" sz="2800" dirty="0" err="1" smtClean="0"/>
              <a:t>Адже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знервованим</a:t>
            </a:r>
            <a:r>
              <a:rPr lang="ru-RU" sz="2800" dirty="0" smtClean="0"/>
              <a:t> людям не </a:t>
            </a:r>
            <a:r>
              <a:rPr lang="ru-RU" sz="2800" dirty="0" err="1" smtClean="0"/>
              <a:t>радять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одяг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надто</a:t>
            </a:r>
            <a:r>
              <a:rPr lang="ru-RU" sz="2800" dirty="0" smtClean="0"/>
              <a:t> часто,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занадто</a:t>
            </a:r>
            <a:r>
              <a:rPr lang="ru-RU" sz="2800" dirty="0" smtClean="0"/>
              <a:t> велика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червоного</a:t>
            </a:r>
            <a:r>
              <a:rPr lang="ru-RU" sz="2800" dirty="0" smtClean="0"/>
              <a:t> і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інтенсивна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подавляє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нервову</a:t>
            </a:r>
            <a:r>
              <a:rPr lang="ru-RU" sz="2800" dirty="0" smtClean="0"/>
              <a:t> систему і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спровокувати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агресію</a:t>
            </a:r>
            <a:r>
              <a:rPr lang="ru-RU" sz="2800" dirty="0" smtClean="0"/>
              <a:t>. До того ж,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„</a:t>
            </a:r>
            <a:r>
              <a:rPr lang="ru-RU" sz="2800" dirty="0" err="1" smtClean="0"/>
              <a:t>навантажує</a:t>
            </a:r>
            <a:r>
              <a:rPr lang="ru-RU" sz="2800" dirty="0" smtClean="0"/>
              <a:t>" </a:t>
            </a:r>
            <a:r>
              <a:rPr lang="ru-RU" sz="2800" dirty="0" err="1" smtClean="0"/>
              <a:t>очі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46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Рожевий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і </a:t>
            </a:r>
            <a:r>
              <a:rPr lang="ru-RU" dirty="0" err="1" smtClean="0"/>
              <a:t>білого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відтінок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сприймається</a:t>
            </a:r>
            <a:r>
              <a:rPr lang="ru-RU" dirty="0" smtClean="0"/>
              <a:t> людьми як </a:t>
            </a:r>
            <a:r>
              <a:rPr lang="ru-RU" dirty="0" err="1" smtClean="0"/>
              <a:t>м'який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жіночності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та комфорту.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Жовтий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Ваша перша </a:t>
            </a:r>
            <a:r>
              <a:rPr lang="ru-RU" dirty="0" err="1" smtClean="0"/>
              <a:t>асоціація</a:t>
            </a:r>
            <a:r>
              <a:rPr lang="ru-RU" dirty="0" smtClean="0"/>
              <a:t> - </a:t>
            </a:r>
            <a:r>
              <a:rPr lang="ru-RU" dirty="0" err="1" smtClean="0"/>
              <a:t>сонце</a:t>
            </a:r>
            <a:r>
              <a:rPr lang="ru-RU" dirty="0" smtClean="0"/>
              <a:t>, </a:t>
            </a:r>
            <a:r>
              <a:rPr lang="ru-RU" dirty="0" err="1" smtClean="0"/>
              <a:t>хіба</a:t>
            </a:r>
            <a:r>
              <a:rPr lang="ru-RU" dirty="0" smtClean="0"/>
              <a:t> не так? </a:t>
            </a:r>
            <a:r>
              <a:rPr lang="ru-RU" dirty="0" err="1" smtClean="0"/>
              <a:t>Пробуджує</a:t>
            </a:r>
            <a:r>
              <a:rPr lang="ru-RU" dirty="0" smtClean="0"/>
              <a:t> в нас </a:t>
            </a:r>
            <a:r>
              <a:rPr lang="ru-RU" dirty="0" err="1" smtClean="0"/>
              <a:t>енергію</a:t>
            </a:r>
            <a:r>
              <a:rPr lang="ru-RU" dirty="0" smtClean="0"/>
              <a:t> і </a:t>
            </a:r>
            <a:r>
              <a:rPr lang="ru-RU" dirty="0" err="1" smtClean="0"/>
              <a:t>оптимізм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найтривожнішим</a:t>
            </a:r>
            <a:r>
              <a:rPr lang="ru-RU" dirty="0" smtClean="0"/>
              <a:t> для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, </a:t>
            </a:r>
            <a:r>
              <a:rPr lang="ru-RU" dirty="0" err="1" smtClean="0"/>
              <a:t>попереджувальним</a:t>
            </a:r>
            <a:r>
              <a:rPr lang="ru-RU" dirty="0" smtClean="0"/>
              <a:t> про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- </a:t>
            </a:r>
            <a:r>
              <a:rPr lang="ru-RU" dirty="0" err="1" smtClean="0"/>
              <a:t>жовтий</a:t>
            </a:r>
            <a:r>
              <a:rPr lang="ru-RU" dirty="0" smtClean="0"/>
              <a:t> з </a:t>
            </a:r>
            <a:r>
              <a:rPr lang="ru-RU" dirty="0" err="1" smtClean="0"/>
              <a:t>чорним</a:t>
            </a:r>
            <a:r>
              <a:rPr lang="ru-RU" dirty="0" smtClean="0"/>
              <a:t>.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часто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окрас - </a:t>
            </a:r>
            <a:r>
              <a:rPr lang="ru-RU" dirty="0" err="1" smtClean="0"/>
              <a:t>згадайте</a:t>
            </a:r>
            <a:r>
              <a:rPr lang="ru-RU" dirty="0" smtClean="0"/>
              <a:t> ос та </a:t>
            </a:r>
            <a:r>
              <a:rPr lang="ru-RU" dirty="0" err="1" smtClean="0"/>
              <a:t>тигрів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Помаранчевий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Помаранчевий</a:t>
            </a:r>
            <a:r>
              <a:rPr lang="ru-RU" dirty="0" smtClean="0"/>
              <a:t> - </a:t>
            </a:r>
            <a:r>
              <a:rPr lang="ru-RU" dirty="0" err="1" smtClean="0"/>
              <a:t>найактивніший</a:t>
            </a:r>
            <a:r>
              <a:rPr lang="ru-RU" dirty="0" smtClean="0"/>
              <a:t> стимулятор </a:t>
            </a:r>
            <a:r>
              <a:rPr lang="ru-RU" dirty="0" err="1" smtClean="0"/>
              <a:t>енергії</a:t>
            </a:r>
            <a:r>
              <a:rPr lang="ru-RU" dirty="0" smtClean="0"/>
              <a:t>, а </a:t>
            </a:r>
            <a:r>
              <a:rPr lang="ru-RU" dirty="0" err="1" smtClean="0"/>
              <a:t>від</a:t>
            </a:r>
            <a:r>
              <a:rPr lang="ru-RU" dirty="0" smtClean="0"/>
              <a:t> того й </a:t>
            </a:r>
            <a:r>
              <a:rPr lang="ru-RU" dirty="0" err="1" smtClean="0"/>
              <a:t>апетиту</a:t>
            </a:r>
            <a:r>
              <a:rPr lang="ru-RU" dirty="0" smtClean="0"/>
              <a:t>, от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так широко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мозкову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таким чином,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сита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відчуває</a:t>
            </a:r>
            <a:r>
              <a:rPr lang="ru-RU" dirty="0" smtClean="0"/>
              <a:t>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пожувати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1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Коричневий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Коричневий</a:t>
            </a:r>
            <a:r>
              <a:rPr lang="ru-RU" dirty="0" smtClean="0">
                <a:solidFill>
                  <a:schemeClr val="bg1"/>
                </a:solidFill>
              </a:rPr>
              <a:t>. Символ </a:t>
            </a:r>
            <a:r>
              <a:rPr lang="ru-RU" dirty="0" err="1" smtClean="0">
                <a:solidFill>
                  <a:schemeClr val="bg1"/>
                </a:solidFill>
              </a:rPr>
              <a:t>впевненості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непохитності</a:t>
            </a:r>
            <a:r>
              <a:rPr lang="ru-RU" dirty="0" smtClean="0">
                <a:solidFill>
                  <a:schemeClr val="bg1"/>
                </a:solidFill>
              </a:rPr>
              <a:t>. Люди </a:t>
            </a:r>
            <a:r>
              <a:rPr lang="ru-RU" dirty="0" err="1" smtClean="0">
                <a:solidFill>
                  <a:schemeClr val="bg1"/>
                </a:solidFill>
              </a:rPr>
              <a:t>сприймають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коричневий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, кори дерев -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матінки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природи</a:t>
            </a:r>
            <a:r>
              <a:rPr lang="ru-RU" dirty="0" smtClean="0">
                <a:solidFill>
                  <a:schemeClr val="bg1"/>
                </a:solidFill>
              </a:rPr>
              <a:t>. Знак </a:t>
            </a:r>
            <a:r>
              <a:rPr lang="ru-RU" dirty="0" err="1" smtClean="0">
                <a:solidFill>
                  <a:schemeClr val="bg1"/>
                </a:solidFill>
              </a:rPr>
              <a:t>стабільності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згуртованості</a:t>
            </a:r>
            <a:r>
              <a:rPr lang="ru-RU" dirty="0" smtClean="0">
                <a:solidFill>
                  <a:schemeClr val="bg1"/>
                </a:solidFill>
              </a:rPr>
              <a:t>. Людина,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коричневого </a:t>
            </a:r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ru-RU" dirty="0" smtClean="0">
                <a:solidFill>
                  <a:schemeClr val="bg1"/>
                </a:solidFill>
              </a:rPr>
              <a:t>, за словами </a:t>
            </a:r>
            <a:r>
              <a:rPr lang="ru-RU" dirty="0" err="1" smtClean="0">
                <a:solidFill>
                  <a:schemeClr val="bg1"/>
                </a:solidFill>
              </a:rPr>
              <a:t>Ліліана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Бондса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наполеглива</a:t>
            </a:r>
            <a:r>
              <a:rPr lang="ru-RU" dirty="0" smtClean="0">
                <a:solidFill>
                  <a:schemeClr val="bg1"/>
                </a:solidFill>
              </a:rPr>
              <a:t>, не </a:t>
            </a:r>
            <a:r>
              <a:rPr lang="ru-RU" dirty="0" err="1" smtClean="0">
                <a:solidFill>
                  <a:schemeClr val="bg1"/>
                </a:solidFill>
              </a:rPr>
              <a:t>схильна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хвилюватися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вважає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складніше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здається</a:t>
            </a:r>
            <a:r>
              <a:rPr lang="ru-RU" dirty="0" smtClean="0">
                <a:solidFill>
                  <a:schemeClr val="bg1"/>
                </a:solidFill>
              </a:rPr>
              <a:t> на перший </a:t>
            </a:r>
            <a:r>
              <a:rPr lang="ru-RU" dirty="0" err="1" smtClean="0">
                <a:solidFill>
                  <a:schemeClr val="bg1"/>
                </a:solidFill>
              </a:rPr>
              <a:t>погляд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Зелений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нам </a:t>
            </a:r>
            <a:r>
              <a:rPr lang="ru-RU" dirty="0" err="1" smtClean="0">
                <a:solidFill>
                  <a:schemeClr val="bg1"/>
                </a:solidFill>
              </a:rPr>
              <a:t>відчуття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спокою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розслаблення</a:t>
            </a:r>
            <a:r>
              <a:rPr lang="ru-RU" dirty="0" smtClean="0">
                <a:solidFill>
                  <a:schemeClr val="bg1"/>
                </a:solidFill>
              </a:rPr>
              <a:t>, от </a:t>
            </a:r>
            <a:r>
              <a:rPr lang="ru-RU" dirty="0" err="1" smtClean="0">
                <a:solidFill>
                  <a:schemeClr val="bg1"/>
                </a:solidFill>
              </a:rPr>
              <a:t>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так часто </a:t>
            </a:r>
            <a:r>
              <a:rPr lang="ru-RU" dirty="0" err="1" smtClean="0">
                <a:solidFill>
                  <a:schemeClr val="bg1"/>
                </a:solidFill>
              </a:rPr>
              <a:t>вибирають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приймальних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покоїв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лікарень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поліклінік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Кольори</vt:lpstr>
      <vt:lpstr>Презентация PowerPoint</vt:lpstr>
      <vt:lpstr>Презентация PowerPoint</vt:lpstr>
      <vt:lpstr>Червоний</vt:lpstr>
      <vt:lpstr>Рожевий</vt:lpstr>
      <vt:lpstr>Жовтий</vt:lpstr>
      <vt:lpstr>Помаранчевий</vt:lpstr>
      <vt:lpstr>Коричневий</vt:lpstr>
      <vt:lpstr>Зелений</vt:lpstr>
      <vt:lpstr>Темно-зелений</vt:lpstr>
      <vt:lpstr>Блакитний</vt:lpstr>
      <vt:lpstr>Синій</vt:lpstr>
      <vt:lpstr>Фіолетовий</vt:lpstr>
      <vt:lpstr>Сірий</vt:lpstr>
      <vt:lpstr>Білий</vt:lpstr>
      <vt:lpstr>Чорний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Кольори</dc:title>
  <dc:creator>ОС</dc:creator>
  <cp:lastModifiedBy>ОС</cp:lastModifiedBy>
  <cp:revision>5</cp:revision>
  <dcterms:created xsi:type="dcterms:W3CDTF">2014-04-08T08:05:12Z</dcterms:created>
  <dcterms:modified xsi:type="dcterms:W3CDTF">2014-04-08T08:45:05Z</dcterms:modified>
</cp:coreProperties>
</file>