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0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1" autoAdjust="0"/>
  </p:normalViewPr>
  <p:slideViewPr>
    <p:cSldViewPr>
      <p:cViewPr varScale="1">
        <p:scale>
          <a:sx n="70" d="100"/>
          <a:sy n="70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45869C-2AE2-4A57-B62A-432A07C4F7B6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ACBE29-FAA7-4375-8CAC-BEAAB017B1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192687"/>
          </a:xfrm>
        </p:spPr>
      </p:pic>
      <p:sp>
        <p:nvSpPr>
          <p:cNvPr id="5" name="Прямоугольник 4"/>
          <p:cNvSpPr/>
          <p:nvPr/>
        </p:nvSpPr>
        <p:spPr>
          <a:xfrm>
            <a:off x="3057803" y="3244334"/>
            <a:ext cx="389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7" y="3244334"/>
            <a:ext cx="53306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helpful and harmful food.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88425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Children drink milk be healthy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33056"/>
            <a:ext cx="3214061" cy="24760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2" y="3717032"/>
            <a:ext cx="1989008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35" y="2420888"/>
            <a:ext cx="3243257" cy="18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Among the variety of delicious food </a:t>
            </a:r>
            <a:r>
              <a:rPr lang="en-US" sz="3600" dirty="0" smtClean="0"/>
              <a:t>provide </a:t>
            </a:r>
            <a:r>
              <a:rPr lang="en-US" sz="3600" dirty="0"/>
              <a:t>healthy benefits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96980"/>
            <a:ext cx="4969094" cy="35531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5483">
            <a:off x="5148064" y="2132856"/>
            <a:ext cx="355205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9677">
            <a:off x="5626456" y="4725144"/>
            <a:ext cx="2892514" cy="16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1" cy="6192688"/>
          </a:xfrm>
        </p:spPr>
      </p:pic>
    </p:spTree>
    <p:extLst>
      <p:ext uri="{BB962C8B-B14F-4D97-AF65-F5344CB8AC3E}">
        <p14:creationId xmlns:p14="http://schemas.microsoft.com/office/powerpoint/2010/main" val="223156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r>
              <a:rPr lang="en-US" dirty="0"/>
              <a:t>. Eat more healthy products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325">
            <a:off x="1242211" y="2825797"/>
            <a:ext cx="3999305" cy="32151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647">
            <a:off x="5267610" y="2684450"/>
            <a:ext cx="2937611" cy="293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6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harmful products presently outweigh the beneficial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3251"/>
            <a:ext cx="3600400" cy="2801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26491"/>
            <a:ext cx="2682999" cy="2009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26291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Every person have to choose between healthy </a:t>
            </a:r>
            <a:r>
              <a:rPr lang="en-US" sz="3600" dirty="0"/>
              <a:t>life style or  harmful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6984776" cy="4176463"/>
          </a:xfrm>
        </p:spPr>
      </p:pic>
    </p:spTree>
    <p:extLst>
      <p:ext uri="{BB962C8B-B14F-4D97-AF65-F5344CB8AC3E}">
        <p14:creationId xmlns:p14="http://schemas.microsoft.com/office/powerpoint/2010/main" val="162805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Eat more healthy products. So you can help your body resist all diseases that cause harmful food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76872"/>
            <a:ext cx="6984776" cy="4032448"/>
          </a:xfrm>
        </p:spPr>
      </p:pic>
    </p:spTree>
    <p:extLst>
      <p:ext uri="{BB962C8B-B14F-4D97-AF65-F5344CB8AC3E}">
        <p14:creationId xmlns:p14="http://schemas.microsoft.com/office/powerpoint/2010/main" val="2877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think that man’s health depends on his mode of life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6120680" cy="4428492"/>
          </a:xfrm>
        </p:spPr>
      </p:pic>
    </p:spTree>
    <p:extLst>
      <p:ext uri="{BB962C8B-B14F-4D97-AF65-F5344CB8AC3E}">
        <p14:creationId xmlns:p14="http://schemas.microsoft.com/office/powerpoint/2010/main" val="250873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is no worse disease than obesity and excessive intake of fat causes it to it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9" y="2276872"/>
            <a:ext cx="3024336" cy="24010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861">
            <a:off x="611560" y="4437112"/>
            <a:ext cx="2448606" cy="1901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83204"/>
            <a:ext cx="3331840" cy="31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2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Addition of various fats should be very carefully used and familiar to every foods such as pasta, sugar, all kinds of pastries and white bread.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2195215" cy="16464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420" y="4149080"/>
            <a:ext cx="3200578" cy="2135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78" y="2350995"/>
            <a:ext cx="1950720" cy="1463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71731"/>
            <a:ext cx="3323868" cy="2215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53507"/>
            <a:ext cx="3031774" cy="18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55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</TotalTime>
  <Words>114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Презентация PowerPoint</vt:lpstr>
      <vt:lpstr>Презентация PowerPoint</vt:lpstr>
      <vt:lpstr>. Eat more healthy products</vt:lpstr>
      <vt:lpstr>harmful products presently outweigh the beneficial</vt:lpstr>
      <vt:lpstr>Every person have to choose between healthy life style or  harmful</vt:lpstr>
      <vt:lpstr>Eat more healthy products. So you can help your body resist all diseases that cause harmful food</vt:lpstr>
      <vt:lpstr>I think that man’s health depends on his mode of life</vt:lpstr>
      <vt:lpstr>There is no worse disease than obesity and excessive intake of fat causes it to it</vt:lpstr>
      <vt:lpstr>Addition of various fats should be very carefully used and familiar to every foods such as pasta, sugar, all kinds of pastries and white bread.</vt:lpstr>
      <vt:lpstr>Children drink milk be healthy</vt:lpstr>
      <vt:lpstr>Among the variety of delicious food provide healthy benefits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2013-12-11T16:12:42Z</dcterms:created>
  <dcterms:modified xsi:type="dcterms:W3CDTF">2013-12-11T17:41:45Z</dcterms:modified>
</cp:coreProperties>
</file>