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нна Степанівна" initials="ГС" lastIdx="1" clrIdx="0">
    <p:extLst>
      <p:ext uri="{19B8F6BF-5375-455C-9EA6-DF929625EA0E}">
        <p15:presenceInfo xmlns:p15="http://schemas.microsoft.com/office/powerpoint/2012/main" userId="Ганна Степані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BBBC2-12AB-47B7-8E4E-C6E3C4D2B45E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uk-UA"/>
        </a:p>
      </dgm:t>
    </dgm:pt>
    <dgm:pt modelId="{A0DE3D4B-1E57-4CC4-8758-2F1DB181E4D0}">
      <dgm:prSet phldrT="[Текст]"/>
      <dgm:spPr/>
      <dgm:t>
        <a:bodyPr/>
        <a:lstStyle/>
        <a:p>
          <a:r>
            <a:rPr lang="uk-UA" dirty="0" smtClean="0"/>
            <a:t>Диктатура однієї партії</a:t>
          </a:r>
          <a:endParaRPr lang="uk-UA" dirty="0"/>
        </a:p>
      </dgm:t>
    </dgm:pt>
    <dgm:pt modelId="{0338452B-1406-4385-B9C4-E725D876DC11}" type="parTrans" cxnId="{EBA64CEF-5AD5-45E3-B114-5CD9A5C8A5F3}">
      <dgm:prSet/>
      <dgm:spPr/>
      <dgm:t>
        <a:bodyPr/>
        <a:lstStyle/>
        <a:p>
          <a:endParaRPr lang="uk-UA"/>
        </a:p>
      </dgm:t>
    </dgm:pt>
    <dgm:pt modelId="{A6207B3B-B2C6-4AB2-8D1E-8FA9C131B007}" type="sibTrans" cxnId="{EBA64CEF-5AD5-45E3-B114-5CD9A5C8A5F3}">
      <dgm:prSet/>
      <dgm:spPr/>
      <dgm:t>
        <a:bodyPr/>
        <a:lstStyle/>
        <a:p>
          <a:endParaRPr lang="uk-UA"/>
        </a:p>
      </dgm:t>
    </dgm:pt>
    <dgm:pt modelId="{39B6B501-490E-40E4-8E8B-208371972B91}">
      <dgm:prSet phldrT="[Текст]"/>
      <dgm:spPr/>
      <dgm:t>
        <a:bodyPr/>
        <a:lstStyle/>
        <a:p>
          <a:r>
            <a:rPr lang="uk-UA" dirty="0" smtClean="0"/>
            <a:t>Непомірне звеличення особи вождя </a:t>
          </a:r>
          <a:endParaRPr lang="uk-UA" dirty="0"/>
        </a:p>
      </dgm:t>
    </dgm:pt>
    <dgm:pt modelId="{07C389DD-ABF5-44C6-BADE-FF089B9D23D8}" type="parTrans" cxnId="{1B3029D8-2106-4C0D-965C-B63B86825B1C}">
      <dgm:prSet/>
      <dgm:spPr/>
      <dgm:t>
        <a:bodyPr/>
        <a:lstStyle/>
        <a:p>
          <a:endParaRPr lang="uk-UA"/>
        </a:p>
      </dgm:t>
    </dgm:pt>
    <dgm:pt modelId="{AB550DDC-6BCD-4FC1-A8FA-C20DBE065B69}" type="sibTrans" cxnId="{1B3029D8-2106-4C0D-965C-B63B86825B1C}">
      <dgm:prSet/>
      <dgm:spPr/>
      <dgm:t>
        <a:bodyPr/>
        <a:lstStyle/>
        <a:p>
          <a:endParaRPr lang="uk-UA"/>
        </a:p>
      </dgm:t>
    </dgm:pt>
    <dgm:pt modelId="{33A9DC6E-3373-49CA-B14D-76D0CCD52CD6}">
      <dgm:prSet phldrT="[Текст]"/>
      <dgm:spPr/>
      <dgm:t>
        <a:bodyPr/>
        <a:lstStyle/>
        <a:p>
          <a:r>
            <a:rPr lang="uk-UA" dirty="0" smtClean="0"/>
            <a:t>Контроль партії і держави над економікою</a:t>
          </a:r>
          <a:endParaRPr lang="uk-UA" dirty="0"/>
        </a:p>
      </dgm:t>
    </dgm:pt>
    <dgm:pt modelId="{FED1E70A-0B9B-45A0-9FA6-4F58BB5364A8}" type="parTrans" cxnId="{C5A0AE8B-36B1-4092-AFCE-6784D81B9F34}">
      <dgm:prSet/>
      <dgm:spPr/>
      <dgm:t>
        <a:bodyPr/>
        <a:lstStyle/>
        <a:p>
          <a:endParaRPr lang="uk-UA"/>
        </a:p>
      </dgm:t>
    </dgm:pt>
    <dgm:pt modelId="{33FE23C4-CC93-4D80-A39A-E54C7E5BDC8D}" type="sibTrans" cxnId="{C5A0AE8B-36B1-4092-AFCE-6784D81B9F34}">
      <dgm:prSet/>
      <dgm:spPr/>
      <dgm:t>
        <a:bodyPr/>
        <a:lstStyle/>
        <a:p>
          <a:endParaRPr lang="uk-UA"/>
        </a:p>
      </dgm:t>
    </dgm:pt>
    <dgm:pt modelId="{B5B4B1FB-9FDB-4E74-8986-262424AA03B5}">
      <dgm:prSet phldrT="[Текст]"/>
      <dgm:spPr/>
      <dgm:t>
        <a:bodyPr/>
        <a:lstStyle/>
        <a:p>
          <a:r>
            <a:rPr lang="uk-UA" dirty="0" smtClean="0"/>
            <a:t>Репресії і переслідування</a:t>
          </a:r>
          <a:endParaRPr lang="uk-UA" dirty="0"/>
        </a:p>
      </dgm:t>
    </dgm:pt>
    <dgm:pt modelId="{33D7046F-19CC-4905-9399-D3335059719B}" type="parTrans" cxnId="{74B7B0BC-4FCC-4ABB-86F5-11C069768F1C}">
      <dgm:prSet/>
      <dgm:spPr/>
      <dgm:t>
        <a:bodyPr/>
        <a:lstStyle/>
        <a:p>
          <a:endParaRPr lang="uk-UA"/>
        </a:p>
      </dgm:t>
    </dgm:pt>
    <dgm:pt modelId="{7DE57F29-8891-4E17-AA67-9222C5D82849}" type="sibTrans" cxnId="{74B7B0BC-4FCC-4ABB-86F5-11C069768F1C}">
      <dgm:prSet/>
      <dgm:spPr/>
      <dgm:t>
        <a:bodyPr/>
        <a:lstStyle/>
        <a:p>
          <a:endParaRPr lang="uk-UA"/>
        </a:p>
      </dgm:t>
    </dgm:pt>
    <dgm:pt modelId="{24092450-97AB-497E-8391-8364EE3BC92C}">
      <dgm:prSet phldrT="[Текст]"/>
      <dgm:spPr/>
      <dgm:t>
        <a:bodyPr/>
        <a:lstStyle/>
        <a:p>
          <a:r>
            <a:rPr lang="uk-UA" dirty="0" smtClean="0"/>
            <a:t>Панування партійної та державної еліти</a:t>
          </a:r>
          <a:endParaRPr lang="uk-UA" dirty="0"/>
        </a:p>
      </dgm:t>
    </dgm:pt>
    <dgm:pt modelId="{C55A72CC-D4A8-45BE-89E4-05AE18A9E683}" type="parTrans" cxnId="{03F86E4B-F140-49B9-9F58-BC92E367D70B}">
      <dgm:prSet/>
      <dgm:spPr/>
      <dgm:t>
        <a:bodyPr/>
        <a:lstStyle/>
        <a:p>
          <a:endParaRPr lang="uk-UA"/>
        </a:p>
      </dgm:t>
    </dgm:pt>
    <dgm:pt modelId="{F68FEC05-704D-4A41-B1C5-13CAE77F93AE}" type="sibTrans" cxnId="{03F86E4B-F140-49B9-9F58-BC92E367D70B}">
      <dgm:prSet/>
      <dgm:spPr/>
      <dgm:t>
        <a:bodyPr/>
        <a:lstStyle/>
        <a:p>
          <a:endParaRPr lang="uk-UA"/>
        </a:p>
      </dgm:t>
    </dgm:pt>
    <dgm:pt modelId="{E14AE3C3-5085-4C31-92A7-2537F1BFBB6A}">
      <dgm:prSet phldrT="[Текст]"/>
      <dgm:spPr/>
      <dgm:t>
        <a:bodyPr/>
        <a:lstStyle/>
        <a:p>
          <a:r>
            <a:rPr lang="uk-UA" dirty="0" smtClean="0"/>
            <a:t>Політичний контроль ,втручання в приватне життя громадян</a:t>
          </a:r>
          <a:endParaRPr lang="uk-UA" dirty="0"/>
        </a:p>
      </dgm:t>
    </dgm:pt>
    <dgm:pt modelId="{0501DCBC-5B33-43FB-BF10-9782D53430FA}" type="parTrans" cxnId="{E10A1AE7-876F-4CEE-9878-E4B1CF98D8D2}">
      <dgm:prSet/>
      <dgm:spPr/>
      <dgm:t>
        <a:bodyPr/>
        <a:lstStyle/>
        <a:p>
          <a:endParaRPr lang="uk-UA"/>
        </a:p>
      </dgm:t>
    </dgm:pt>
    <dgm:pt modelId="{B67EE711-3E14-460B-B465-3D91BBD44854}" type="sibTrans" cxnId="{E10A1AE7-876F-4CEE-9878-E4B1CF98D8D2}">
      <dgm:prSet/>
      <dgm:spPr/>
      <dgm:t>
        <a:bodyPr/>
        <a:lstStyle/>
        <a:p>
          <a:endParaRPr lang="uk-UA"/>
        </a:p>
      </dgm:t>
    </dgm:pt>
    <dgm:pt modelId="{76991ED9-51D7-44F7-ABE0-39B41CF7BE7D}" type="pres">
      <dgm:prSet presAssocID="{95ABBBC2-12AB-47B7-8E4E-C6E3C4D2B45E}" presName="diagram" presStyleCnt="0">
        <dgm:presLayoutVars>
          <dgm:dir/>
          <dgm:resizeHandles val="exact"/>
        </dgm:presLayoutVars>
      </dgm:prSet>
      <dgm:spPr/>
    </dgm:pt>
    <dgm:pt modelId="{582E3C01-DAB2-4B8D-AED6-0F92A3BB5545}" type="pres">
      <dgm:prSet presAssocID="{A0DE3D4B-1E57-4CC4-8758-2F1DB181E4D0}" presName="node" presStyleLbl="node1" presStyleIdx="0" presStyleCnt="6" custLinFactNeighborX="2299" custLinFactNeighborY="-720">
        <dgm:presLayoutVars>
          <dgm:bulletEnabled val="1"/>
        </dgm:presLayoutVars>
      </dgm:prSet>
      <dgm:spPr/>
    </dgm:pt>
    <dgm:pt modelId="{87817937-FF1A-4CE4-9F87-B3B3B7CDF6BE}" type="pres">
      <dgm:prSet presAssocID="{A6207B3B-B2C6-4AB2-8D1E-8FA9C131B007}" presName="sibTrans" presStyleCnt="0"/>
      <dgm:spPr/>
    </dgm:pt>
    <dgm:pt modelId="{1A3180B7-5665-47EF-9EA0-01D7D5734386}" type="pres">
      <dgm:prSet presAssocID="{39B6B501-490E-40E4-8E8B-208371972B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54D749-8D43-49D1-9030-35C95C0EDF9F}" type="pres">
      <dgm:prSet presAssocID="{AB550DDC-6BCD-4FC1-A8FA-C20DBE065B69}" presName="sibTrans" presStyleCnt="0"/>
      <dgm:spPr/>
    </dgm:pt>
    <dgm:pt modelId="{53D707F4-C8F5-468C-8BD7-A98F6054F340}" type="pres">
      <dgm:prSet presAssocID="{33A9DC6E-3373-49CA-B14D-76D0CCD52CD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3B343F-F161-4FD1-8E14-6F8E292F1C37}" type="pres">
      <dgm:prSet presAssocID="{33FE23C4-CC93-4D80-A39A-E54C7E5BDC8D}" presName="sibTrans" presStyleCnt="0"/>
      <dgm:spPr/>
    </dgm:pt>
    <dgm:pt modelId="{598C1BA8-D616-4AA4-AA21-11CA241B9124}" type="pres">
      <dgm:prSet presAssocID="{B5B4B1FB-9FDB-4E74-8986-262424AA03B5}" presName="node" presStyleLbl="node1" presStyleIdx="3" presStyleCnt="6">
        <dgm:presLayoutVars>
          <dgm:bulletEnabled val="1"/>
        </dgm:presLayoutVars>
      </dgm:prSet>
      <dgm:spPr/>
    </dgm:pt>
    <dgm:pt modelId="{1DE7B779-6166-44D9-82D3-1C563E528BBE}" type="pres">
      <dgm:prSet presAssocID="{7DE57F29-8891-4E17-AA67-9222C5D82849}" presName="sibTrans" presStyleCnt="0"/>
      <dgm:spPr/>
    </dgm:pt>
    <dgm:pt modelId="{ECF9A205-6875-4C79-93B4-923D7F827F88}" type="pres">
      <dgm:prSet presAssocID="{E14AE3C3-5085-4C31-92A7-2537F1BFBB6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0FDE3E-4697-4474-BF83-F6C87BB0ED3B}" type="pres">
      <dgm:prSet presAssocID="{B67EE711-3E14-460B-B465-3D91BBD44854}" presName="sibTrans" presStyleCnt="0"/>
      <dgm:spPr/>
    </dgm:pt>
    <dgm:pt modelId="{18520655-68CE-492A-84E7-AF94C36BE7F1}" type="pres">
      <dgm:prSet presAssocID="{24092450-97AB-497E-8391-8364EE3BC92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79AF4DE-E13B-4D8D-97C3-1C14F95A2311}" type="presOf" srcId="{95ABBBC2-12AB-47B7-8E4E-C6E3C4D2B45E}" destId="{76991ED9-51D7-44F7-ABE0-39B41CF7BE7D}" srcOrd="0" destOrd="0" presId="urn:microsoft.com/office/officeart/2005/8/layout/default"/>
    <dgm:cxn modelId="{03F86E4B-F140-49B9-9F58-BC92E367D70B}" srcId="{95ABBBC2-12AB-47B7-8E4E-C6E3C4D2B45E}" destId="{24092450-97AB-497E-8391-8364EE3BC92C}" srcOrd="5" destOrd="0" parTransId="{C55A72CC-D4A8-45BE-89E4-05AE18A9E683}" sibTransId="{F68FEC05-704D-4A41-B1C5-13CAE77F93AE}"/>
    <dgm:cxn modelId="{3EA727AB-CB83-4A69-ADC3-676876811F45}" type="presOf" srcId="{A0DE3D4B-1E57-4CC4-8758-2F1DB181E4D0}" destId="{582E3C01-DAB2-4B8D-AED6-0F92A3BB5545}" srcOrd="0" destOrd="0" presId="urn:microsoft.com/office/officeart/2005/8/layout/default"/>
    <dgm:cxn modelId="{E10A1AE7-876F-4CEE-9878-E4B1CF98D8D2}" srcId="{95ABBBC2-12AB-47B7-8E4E-C6E3C4D2B45E}" destId="{E14AE3C3-5085-4C31-92A7-2537F1BFBB6A}" srcOrd="4" destOrd="0" parTransId="{0501DCBC-5B33-43FB-BF10-9782D53430FA}" sibTransId="{B67EE711-3E14-460B-B465-3D91BBD44854}"/>
    <dgm:cxn modelId="{07D604D3-C352-45E0-BA5A-769E587FCD25}" type="presOf" srcId="{24092450-97AB-497E-8391-8364EE3BC92C}" destId="{18520655-68CE-492A-84E7-AF94C36BE7F1}" srcOrd="0" destOrd="0" presId="urn:microsoft.com/office/officeart/2005/8/layout/default"/>
    <dgm:cxn modelId="{C5A0AE8B-36B1-4092-AFCE-6784D81B9F34}" srcId="{95ABBBC2-12AB-47B7-8E4E-C6E3C4D2B45E}" destId="{33A9DC6E-3373-49CA-B14D-76D0CCD52CD6}" srcOrd="2" destOrd="0" parTransId="{FED1E70A-0B9B-45A0-9FA6-4F58BB5364A8}" sibTransId="{33FE23C4-CC93-4D80-A39A-E54C7E5BDC8D}"/>
    <dgm:cxn modelId="{2DA6EF40-48D4-4091-A6B8-C607A8E8D53D}" type="presOf" srcId="{B5B4B1FB-9FDB-4E74-8986-262424AA03B5}" destId="{598C1BA8-D616-4AA4-AA21-11CA241B9124}" srcOrd="0" destOrd="0" presId="urn:microsoft.com/office/officeart/2005/8/layout/default"/>
    <dgm:cxn modelId="{1B3029D8-2106-4C0D-965C-B63B86825B1C}" srcId="{95ABBBC2-12AB-47B7-8E4E-C6E3C4D2B45E}" destId="{39B6B501-490E-40E4-8E8B-208371972B91}" srcOrd="1" destOrd="0" parTransId="{07C389DD-ABF5-44C6-BADE-FF089B9D23D8}" sibTransId="{AB550DDC-6BCD-4FC1-A8FA-C20DBE065B69}"/>
    <dgm:cxn modelId="{74B7B0BC-4FCC-4ABB-86F5-11C069768F1C}" srcId="{95ABBBC2-12AB-47B7-8E4E-C6E3C4D2B45E}" destId="{B5B4B1FB-9FDB-4E74-8986-262424AA03B5}" srcOrd="3" destOrd="0" parTransId="{33D7046F-19CC-4905-9399-D3335059719B}" sibTransId="{7DE57F29-8891-4E17-AA67-9222C5D82849}"/>
    <dgm:cxn modelId="{EBA64CEF-5AD5-45E3-B114-5CD9A5C8A5F3}" srcId="{95ABBBC2-12AB-47B7-8E4E-C6E3C4D2B45E}" destId="{A0DE3D4B-1E57-4CC4-8758-2F1DB181E4D0}" srcOrd="0" destOrd="0" parTransId="{0338452B-1406-4385-B9C4-E725D876DC11}" sibTransId="{A6207B3B-B2C6-4AB2-8D1E-8FA9C131B007}"/>
    <dgm:cxn modelId="{B0686169-F0AD-4148-B8B7-029856772D9A}" type="presOf" srcId="{39B6B501-490E-40E4-8E8B-208371972B91}" destId="{1A3180B7-5665-47EF-9EA0-01D7D5734386}" srcOrd="0" destOrd="0" presId="urn:microsoft.com/office/officeart/2005/8/layout/default"/>
    <dgm:cxn modelId="{2BBBFDE2-92E0-4118-BDE3-9C84CC2EF7CD}" type="presOf" srcId="{33A9DC6E-3373-49CA-B14D-76D0CCD52CD6}" destId="{53D707F4-C8F5-468C-8BD7-A98F6054F340}" srcOrd="0" destOrd="0" presId="urn:microsoft.com/office/officeart/2005/8/layout/default"/>
    <dgm:cxn modelId="{20240F35-3FAB-4427-B505-E49DA2397101}" type="presOf" srcId="{E14AE3C3-5085-4C31-92A7-2537F1BFBB6A}" destId="{ECF9A205-6875-4C79-93B4-923D7F827F88}" srcOrd="0" destOrd="0" presId="urn:microsoft.com/office/officeart/2005/8/layout/default"/>
    <dgm:cxn modelId="{C22AAFEB-9AD0-46A9-B80A-455351D79870}" type="presParOf" srcId="{76991ED9-51D7-44F7-ABE0-39B41CF7BE7D}" destId="{582E3C01-DAB2-4B8D-AED6-0F92A3BB5545}" srcOrd="0" destOrd="0" presId="urn:microsoft.com/office/officeart/2005/8/layout/default"/>
    <dgm:cxn modelId="{27BEF009-586E-41E8-85DF-77336F837DA7}" type="presParOf" srcId="{76991ED9-51D7-44F7-ABE0-39B41CF7BE7D}" destId="{87817937-FF1A-4CE4-9F87-B3B3B7CDF6BE}" srcOrd="1" destOrd="0" presId="urn:microsoft.com/office/officeart/2005/8/layout/default"/>
    <dgm:cxn modelId="{900F3260-0955-4A98-B8A2-FE412AD32082}" type="presParOf" srcId="{76991ED9-51D7-44F7-ABE0-39B41CF7BE7D}" destId="{1A3180B7-5665-47EF-9EA0-01D7D5734386}" srcOrd="2" destOrd="0" presId="urn:microsoft.com/office/officeart/2005/8/layout/default"/>
    <dgm:cxn modelId="{AF91793F-D2D4-4077-ABA6-CF7ADC55C681}" type="presParOf" srcId="{76991ED9-51D7-44F7-ABE0-39B41CF7BE7D}" destId="{CB54D749-8D43-49D1-9030-35C95C0EDF9F}" srcOrd="3" destOrd="0" presId="urn:microsoft.com/office/officeart/2005/8/layout/default"/>
    <dgm:cxn modelId="{DDE4EE8C-0E6E-431C-A68D-A23524352151}" type="presParOf" srcId="{76991ED9-51D7-44F7-ABE0-39B41CF7BE7D}" destId="{53D707F4-C8F5-468C-8BD7-A98F6054F340}" srcOrd="4" destOrd="0" presId="urn:microsoft.com/office/officeart/2005/8/layout/default"/>
    <dgm:cxn modelId="{419D7629-F549-4650-BD2F-4C1B8A1D1B74}" type="presParOf" srcId="{76991ED9-51D7-44F7-ABE0-39B41CF7BE7D}" destId="{B83B343F-F161-4FD1-8E14-6F8E292F1C37}" srcOrd="5" destOrd="0" presId="urn:microsoft.com/office/officeart/2005/8/layout/default"/>
    <dgm:cxn modelId="{9DE98E4D-D04F-4EDD-A0A9-B2FEF62C00C8}" type="presParOf" srcId="{76991ED9-51D7-44F7-ABE0-39B41CF7BE7D}" destId="{598C1BA8-D616-4AA4-AA21-11CA241B9124}" srcOrd="6" destOrd="0" presId="urn:microsoft.com/office/officeart/2005/8/layout/default"/>
    <dgm:cxn modelId="{CD7D1ADA-51A3-45F5-AD74-393C4E32A7A8}" type="presParOf" srcId="{76991ED9-51D7-44F7-ABE0-39B41CF7BE7D}" destId="{1DE7B779-6166-44D9-82D3-1C563E528BBE}" srcOrd="7" destOrd="0" presId="urn:microsoft.com/office/officeart/2005/8/layout/default"/>
    <dgm:cxn modelId="{E086E595-74A7-4433-950F-3BCAF4011263}" type="presParOf" srcId="{76991ED9-51D7-44F7-ABE0-39B41CF7BE7D}" destId="{ECF9A205-6875-4C79-93B4-923D7F827F88}" srcOrd="8" destOrd="0" presId="urn:microsoft.com/office/officeart/2005/8/layout/default"/>
    <dgm:cxn modelId="{E0DFDEFB-7A0B-480C-9BD2-C0CFD7A1DA31}" type="presParOf" srcId="{76991ED9-51D7-44F7-ABE0-39B41CF7BE7D}" destId="{340FDE3E-4697-4474-BF83-F6C87BB0ED3B}" srcOrd="9" destOrd="0" presId="urn:microsoft.com/office/officeart/2005/8/layout/default"/>
    <dgm:cxn modelId="{DEF77232-B971-453A-A71F-8236F1C6562C}" type="presParOf" srcId="{76991ED9-51D7-44F7-ABE0-39B41CF7BE7D}" destId="{18520655-68CE-492A-84E7-AF94C36BE7F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E3C01-DAB2-4B8D-AED6-0F92A3BB5545}">
      <dsp:nvSpPr>
        <dsp:cNvPr id="0" name=""/>
        <dsp:cNvSpPr/>
      </dsp:nvSpPr>
      <dsp:spPr>
        <a:xfrm>
          <a:off x="67621" y="357453"/>
          <a:ext cx="2941339" cy="17648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Диктатура однієї партії</a:t>
          </a:r>
          <a:endParaRPr lang="uk-UA" sz="2200" kern="1200" dirty="0"/>
        </a:p>
      </dsp:txBody>
      <dsp:txXfrm>
        <a:off x="67621" y="357453"/>
        <a:ext cx="2941339" cy="1764803"/>
      </dsp:txXfrm>
    </dsp:sp>
    <dsp:sp modelId="{1A3180B7-5665-47EF-9EA0-01D7D5734386}">
      <dsp:nvSpPr>
        <dsp:cNvPr id="0" name=""/>
        <dsp:cNvSpPr/>
      </dsp:nvSpPr>
      <dsp:spPr>
        <a:xfrm>
          <a:off x="3235473" y="370160"/>
          <a:ext cx="2941339" cy="17648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Непомірне звеличення особи вождя </a:t>
          </a:r>
          <a:endParaRPr lang="uk-UA" sz="2200" kern="1200" dirty="0"/>
        </a:p>
      </dsp:txBody>
      <dsp:txXfrm>
        <a:off x="3235473" y="370160"/>
        <a:ext cx="2941339" cy="1764803"/>
      </dsp:txXfrm>
    </dsp:sp>
    <dsp:sp modelId="{53D707F4-C8F5-468C-8BD7-A98F6054F340}">
      <dsp:nvSpPr>
        <dsp:cNvPr id="0" name=""/>
        <dsp:cNvSpPr/>
      </dsp:nvSpPr>
      <dsp:spPr>
        <a:xfrm>
          <a:off x="6470947" y="370160"/>
          <a:ext cx="2941339" cy="17648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Контроль партії і держави над економікою</a:t>
          </a:r>
          <a:endParaRPr lang="uk-UA" sz="2200" kern="1200" dirty="0"/>
        </a:p>
      </dsp:txBody>
      <dsp:txXfrm>
        <a:off x="6470947" y="370160"/>
        <a:ext cx="2941339" cy="1764803"/>
      </dsp:txXfrm>
    </dsp:sp>
    <dsp:sp modelId="{598C1BA8-D616-4AA4-AA21-11CA241B9124}">
      <dsp:nvSpPr>
        <dsp:cNvPr id="0" name=""/>
        <dsp:cNvSpPr/>
      </dsp:nvSpPr>
      <dsp:spPr>
        <a:xfrm>
          <a:off x="0" y="2429097"/>
          <a:ext cx="2941339" cy="17648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Репресії і переслідування</a:t>
          </a:r>
          <a:endParaRPr lang="uk-UA" sz="2200" kern="1200" dirty="0"/>
        </a:p>
      </dsp:txBody>
      <dsp:txXfrm>
        <a:off x="0" y="2429097"/>
        <a:ext cx="2941339" cy="1764803"/>
      </dsp:txXfrm>
    </dsp:sp>
    <dsp:sp modelId="{ECF9A205-6875-4C79-93B4-923D7F827F88}">
      <dsp:nvSpPr>
        <dsp:cNvPr id="0" name=""/>
        <dsp:cNvSpPr/>
      </dsp:nvSpPr>
      <dsp:spPr>
        <a:xfrm>
          <a:off x="3235473" y="2429097"/>
          <a:ext cx="2941339" cy="17648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Політичний контроль ,втручання в приватне життя громадян</a:t>
          </a:r>
          <a:endParaRPr lang="uk-UA" sz="2200" kern="1200" dirty="0"/>
        </a:p>
      </dsp:txBody>
      <dsp:txXfrm>
        <a:off x="3235473" y="2429097"/>
        <a:ext cx="2941339" cy="1764803"/>
      </dsp:txXfrm>
    </dsp:sp>
    <dsp:sp modelId="{18520655-68CE-492A-84E7-AF94C36BE7F1}">
      <dsp:nvSpPr>
        <dsp:cNvPr id="0" name=""/>
        <dsp:cNvSpPr/>
      </dsp:nvSpPr>
      <dsp:spPr>
        <a:xfrm>
          <a:off x="6470947" y="2429097"/>
          <a:ext cx="2941339" cy="17648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Панування партійної та державної еліти</a:t>
          </a:r>
          <a:endParaRPr lang="uk-UA" sz="2200" kern="1200" dirty="0"/>
        </a:p>
      </dsp:txBody>
      <dsp:txXfrm>
        <a:off x="6470947" y="2429097"/>
        <a:ext cx="2941339" cy="176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74700-D598-49A4-9F7B-F6A7FB0D0317}" type="datetimeFigureOut">
              <a:rPr lang="uk-UA" smtClean="0"/>
              <a:t>14.12.2014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8B420-1CFB-4CB7-9679-33E98BCB01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29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B420-1CFB-4CB7-9679-33E98BCB017E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48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8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9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5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345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5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5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88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37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6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7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1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7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3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5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6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3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76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6%D0%BE%D0%B2%D0%B0%D0%BD%D0%BD%D1%96_%D0%90%D0%BC%D0%B5%D0%BD%D0%B4%D0%BE%D0%BB%D0%B0" TargetMode="External"/><Relationship Id="rId2" Type="http://schemas.openxmlformats.org/officeDocument/2006/relationships/hyperlink" Target="http://uk.wikipedia.org/wiki/192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uk.wikipedia.org/wiki/%D0%94%D0%B8%D0%BA%D1%82%D0%B0%D1%82%D1%83%D1%80%D0%B0" TargetMode="External"/><Relationship Id="rId4" Type="http://schemas.openxmlformats.org/officeDocument/2006/relationships/hyperlink" Target="http://uk.wikipedia.org/wiki/%D0%A4%D0%B0%D1%88%D0%B8%D0%B7%D0%B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9755" y="250958"/>
            <a:ext cx="9462245" cy="3677097"/>
          </a:xfrm>
        </p:spPr>
        <p:txBody>
          <a:bodyPr/>
          <a:lstStyle/>
          <a:p>
            <a:r>
              <a:rPr lang="uk-UA" dirty="0" smtClean="0"/>
              <a:t>Тоталітаризм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666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011" y="440018"/>
            <a:ext cx="6592889" cy="1045882"/>
          </a:xfrm>
        </p:spPr>
        <p:txBody>
          <a:bodyPr/>
          <a:lstStyle/>
          <a:p>
            <a:r>
              <a:rPr lang="uk-UA" dirty="0" smtClean="0"/>
              <a:t>Тоталітарна символіка</a:t>
            </a:r>
            <a:endParaRPr lang="uk-UA" dirty="0"/>
          </a:p>
        </p:txBody>
      </p:sp>
      <p:pic>
        <p:nvPicPr>
          <p:cNvPr id="2054" name="Picture 6" descr="http://st.depositphotos.com/1062321/4282/v/170/depositphotos_42820859-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4" y="1497011"/>
            <a:ext cx="3349626" cy="33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Файл:Flag of Mussolini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163" y="1485900"/>
            <a:ext cx="5044263" cy="33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087" y="5181600"/>
            <a:ext cx="3835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«</a:t>
            </a:r>
            <a:r>
              <a:rPr lang="ru-RU" sz="2400" b="1" dirty="0" err="1"/>
              <a:t>Червона</a:t>
            </a:r>
            <a:r>
              <a:rPr lang="ru-RU" sz="2400" b="1" dirty="0"/>
              <a:t> </a:t>
            </a:r>
            <a:r>
              <a:rPr lang="ru-RU" sz="2400" b="1" dirty="0" err="1"/>
              <a:t>зірка</a:t>
            </a:r>
            <a:r>
              <a:rPr lang="ru-RU" sz="2400" b="1" dirty="0"/>
              <a:t>» - символ </a:t>
            </a:r>
            <a:r>
              <a:rPr lang="ru-RU" sz="2400" b="1" dirty="0" err="1"/>
              <a:t>комуністичної</a:t>
            </a:r>
            <a:r>
              <a:rPr lang="ru-RU" sz="2400" b="1" dirty="0"/>
              <a:t> </a:t>
            </a:r>
            <a:r>
              <a:rPr lang="ru-RU" sz="2400" b="1" dirty="0" err="1"/>
              <a:t>влади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87094" y="5430857"/>
            <a:ext cx="3962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Знамено Муссоліні</a:t>
            </a:r>
          </a:p>
        </p:txBody>
      </p:sp>
    </p:spTree>
    <p:extLst>
      <p:ext uri="{BB962C8B-B14F-4D97-AF65-F5344CB8AC3E}">
        <p14:creationId xmlns:p14="http://schemas.microsoft.com/office/powerpoint/2010/main" val="116594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800" y="452718"/>
            <a:ext cx="7142534" cy="1400530"/>
          </a:xfrm>
        </p:spPr>
        <p:txBody>
          <a:bodyPr/>
          <a:lstStyle/>
          <a:p>
            <a:r>
              <a:rPr lang="uk-UA" dirty="0" smtClean="0"/>
              <a:t>Тоталітарна символіка</a:t>
            </a:r>
            <a:endParaRPr lang="uk-UA" dirty="0"/>
          </a:p>
        </p:txBody>
      </p:sp>
      <p:pic>
        <p:nvPicPr>
          <p:cNvPr id="4" name="Picture 8" descr="Файл:Nazi Swastik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789025"/>
            <a:ext cx="3248026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upload.wikimedia.org/wikipedia/commons/thumb/0/06/Reichsadler_der_Deutsches_Reich_(1933%E2%80%931945).svg/1297px-Reichsadler_der_Deutsches_Reich_(1933%E2%80%931945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30" y="1904999"/>
            <a:ext cx="4623940" cy="30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3900" y="5435598"/>
            <a:ext cx="3657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/>
              <a:t>Нацистська свастика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1500" y="5250933"/>
            <a:ext cx="4241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«</a:t>
            </a:r>
            <a:r>
              <a:rPr lang="ru-RU" sz="2400" b="1" dirty="0" err="1"/>
              <a:t>Німецький</a:t>
            </a:r>
            <a:r>
              <a:rPr lang="ru-RU" sz="2400" b="1" dirty="0"/>
              <a:t> Орел» </a:t>
            </a:r>
            <a:r>
              <a:rPr lang="ru-RU" sz="2400" b="1" dirty="0" err="1"/>
              <a:t>часів</a:t>
            </a:r>
            <a:r>
              <a:rPr lang="ru-RU" sz="2400" b="1" dirty="0"/>
              <a:t> </a:t>
            </a:r>
            <a:r>
              <a:rPr lang="ru-RU" sz="2400" b="1" dirty="0" err="1"/>
              <a:t>Третього</a:t>
            </a:r>
            <a:r>
              <a:rPr lang="ru-RU" sz="2400" b="1" dirty="0"/>
              <a:t> Рейху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22369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1" y="732118"/>
            <a:ext cx="11418889" cy="1400530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Тоталітаризм</a:t>
            </a:r>
            <a:r>
              <a:rPr lang="uk-UA" dirty="0" smtClean="0"/>
              <a:t>-форма державного правління, для якої характерний повний контроль держави над усіма  сферами життя суспільства: сферою виробництва, розподілу та обміну продуктів праці, політичним і духовним життям суспільства, поведінкою та думками громадян.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8945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1" y="300318"/>
            <a:ext cx="5081589" cy="1400530"/>
          </a:xfrm>
        </p:spPr>
        <p:txBody>
          <a:bodyPr/>
          <a:lstStyle/>
          <a:p>
            <a:pPr algn="ctr"/>
            <a:r>
              <a:rPr lang="uk-UA" sz="2800" dirty="0" smtClean="0"/>
              <a:t>Слово «тоталітаризм»(лат.</a:t>
            </a:r>
            <a:r>
              <a:rPr lang="la-Latn" sz="2800" i="1" dirty="0"/>
              <a:t> totalitos</a:t>
            </a:r>
            <a:r>
              <a:rPr lang="la-Latn" sz="2800" dirty="0"/>
              <a:t> </a:t>
            </a:r>
            <a:r>
              <a:rPr lang="uk-UA" sz="2800" dirty="0"/>
              <a:t>цілісний — той, що охоплює усе </a:t>
            </a:r>
            <a:r>
              <a:rPr lang="uk-UA" sz="2800" dirty="0" smtClean="0"/>
              <a:t>загалом)було </a:t>
            </a:r>
            <a:r>
              <a:rPr lang="uk-UA" sz="2800" dirty="0"/>
              <a:t>введено в обіг </a:t>
            </a:r>
            <a:r>
              <a:rPr lang="uk-UA" sz="2800" dirty="0">
                <a:hlinkClick r:id="rId2" tooltip="1923"/>
              </a:rPr>
              <a:t>1923</a:t>
            </a:r>
            <a:r>
              <a:rPr lang="uk-UA" sz="2800" dirty="0"/>
              <a:t> року італійським політиком </a:t>
            </a:r>
            <a:r>
              <a:rPr lang="uk-UA" sz="2800" dirty="0">
                <a:hlinkClick r:id="rId3" tooltip="Джованні Амендола"/>
              </a:rPr>
              <a:t>Джованні </a:t>
            </a:r>
            <a:r>
              <a:rPr lang="uk-UA" sz="2800" dirty="0" err="1">
                <a:hlinkClick r:id="rId3" tooltip="Джованні Амендола"/>
              </a:rPr>
              <a:t>Амендолою</a:t>
            </a:r>
            <a:r>
              <a:rPr lang="uk-UA" sz="2800" dirty="0"/>
              <a:t>, який використовував його на означення політичного </a:t>
            </a:r>
            <a:r>
              <a:rPr lang="uk-UA" sz="2800" dirty="0" smtClean="0"/>
              <a:t>ладу </a:t>
            </a:r>
            <a:r>
              <a:rPr lang="uk-UA" sz="2800" dirty="0" smtClean="0">
                <a:hlinkClick r:id="rId4" tooltip="Фашизм"/>
              </a:rPr>
              <a:t>фашистської</a:t>
            </a:r>
            <a:r>
              <a:rPr lang="uk-UA" sz="2800" dirty="0"/>
              <a:t> Італії для підкреслення відмінностей цього ладу від відомих в історії прикладів </a:t>
            </a:r>
            <a:r>
              <a:rPr lang="uk-UA" sz="2800" dirty="0">
                <a:hlinkClick r:id="rId5" tooltip="Диктатура"/>
              </a:rPr>
              <a:t>диктатури</a:t>
            </a:r>
            <a:r>
              <a:rPr lang="uk-UA" sz="2800" dirty="0"/>
              <a:t>.</a:t>
            </a:r>
            <a:endParaRPr lang="uk-UA" sz="2800" i="1" u="sng" dirty="0"/>
          </a:p>
        </p:txBody>
      </p:sp>
      <p:pic>
        <p:nvPicPr>
          <p:cNvPr id="1028" name="Picture 4" descr="http://upload.wikimedia.org/wikipedia/commons/b/b1/Giovanni_Amendola_19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04" y="-5696"/>
            <a:ext cx="3726095" cy="686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42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720885"/>
              </p:ext>
            </p:extLst>
          </p:nvPr>
        </p:nvGraphicFramePr>
        <p:xfrm>
          <a:off x="1230312" y="1785938"/>
          <a:ext cx="9412287" cy="456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1000" y="508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u="sng" dirty="0" smtClean="0">
                <a:solidFill>
                  <a:srgbClr val="FFC000"/>
                </a:solidFill>
              </a:rPr>
              <a:t>Ознаки тоталітаризму</a:t>
            </a:r>
            <a:endParaRPr lang="uk-UA" sz="4000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136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Різновиди тоталітаризму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447800"/>
            <a:ext cx="10263188" cy="4927599"/>
          </a:xfrm>
        </p:spPr>
        <p:txBody>
          <a:bodyPr>
            <a:normAutofit/>
          </a:bodyPr>
          <a:lstStyle/>
          <a:p>
            <a:r>
              <a:rPr lang="uk-UA" dirty="0"/>
              <a:t>Залежно від пануючої ідеології, яка впливає на зміст політичної діяльності, тоталітаризм може бути представлений як комунізм, фашизм і націонал-соціалізм. Історично першою і класичною формою тоталітаризму став </a:t>
            </a:r>
            <a:r>
              <a:rPr lang="uk-UA" b="1" i="1" u="sng" dirty="0">
                <a:solidFill>
                  <a:srgbClr val="FFC000"/>
                </a:solidFill>
              </a:rPr>
              <a:t>комунізм</a:t>
            </a:r>
            <a:r>
              <a:rPr lang="uk-UA" dirty="0" smtClean="0"/>
              <a:t>.</a:t>
            </a:r>
            <a:r>
              <a:rPr lang="uk-UA" dirty="0"/>
              <a:t> Комуністичний тоталітаризм виник після Великої Жовтневої революції 1917 р. в Росії. </a:t>
            </a:r>
            <a:endParaRPr lang="uk-UA" dirty="0" smtClean="0"/>
          </a:p>
          <a:p>
            <a:r>
              <a:rPr lang="uk-UA" dirty="0" smtClean="0"/>
              <a:t>Другим </a:t>
            </a:r>
            <a:r>
              <a:rPr lang="uk-UA" dirty="0"/>
              <a:t>різновидом тоталітарних політичних систем є </a:t>
            </a:r>
            <a:r>
              <a:rPr lang="uk-UA" b="1" i="1" u="sng" dirty="0">
                <a:solidFill>
                  <a:srgbClr val="FFC000"/>
                </a:solidFill>
              </a:rPr>
              <a:t>фашизм</a:t>
            </a:r>
            <a:r>
              <a:rPr lang="uk-UA" dirty="0"/>
              <a:t>. Виникає в Італії в 1922 р. Італійський фашизм ставив за мету діяльності не побудову "нового суспільства, а відродження величі італійської нації і Римської імперії". </a:t>
            </a:r>
            <a:endParaRPr lang="uk-UA" dirty="0" smtClean="0"/>
          </a:p>
          <a:p>
            <a:r>
              <a:rPr lang="uk-UA" dirty="0" smtClean="0"/>
              <a:t>Третій </a:t>
            </a:r>
            <a:r>
              <a:rPr lang="uk-UA" dirty="0"/>
              <a:t>різновид тоталітаризму — </a:t>
            </a:r>
            <a:r>
              <a:rPr lang="uk-UA" b="1" i="1" u="sng" dirty="0">
                <a:solidFill>
                  <a:srgbClr val="FFC000"/>
                </a:solidFill>
              </a:rPr>
              <a:t>націонал-соціалізм</a:t>
            </a:r>
            <a:r>
              <a:rPr lang="uk-UA" dirty="0"/>
              <a:t>. Як реальний політичний і суспільний устрій він виник у Німеччині в 1933 р. Націонал-соціалізм має багато спільного як з фашизмом, так і з комунізмом. Але, якщо мета діяльності комуністів — побудова комуністичного суспільства, фашистів — відродження Римської імперії, то націонал-соціалістів — світове панування арійської раси.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28085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05" y="160618"/>
            <a:ext cx="10567989" cy="140053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Передумови виникнення тоталітаризму</a:t>
            </a:r>
            <a:endParaRPr lang="uk-UA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799" y="4491335"/>
            <a:ext cx="1132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найдраматичніші</a:t>
            </a:r>
            <a:r>
              <a:rPr lang="ru-RU" sz="2000" dirty="0"/>
              <a:t> </a:t>
            </a:r>
            <a:r>
              <a:rPr lang="ru-RU" sz="2000" dirty="0" err="1"/>
              <a:t>періоди</a:t>
            </a:r>
            <a:r>
              <a:rPr lang="ru-RU" sz="2000" dirty="0"/>
              <a:t> </a:t>
            </a:r>
            <a:r>
              <a:rPr lang="ru-RU" sz="2000" dirty="0" err="1"/>
              <a:t>своєї</a:t>
            </a:r>
            <a:r>
              <a:rPr lang="ru-RU" sz="2000" dirty="0"/>
              <a:t>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людство</a:t>
            </a:r>
            <a:r>
              <a:rPr lang="ru-RU" sz="2000" dirty="0"/>
              <a:t> </a:t>
            </a:r>
            <a:r>
              <a:rPr lang="ru-RU" sz="2000" dirty="0" err="1"/>
              <a:t>намагалося</a:t>
            </a:r>
            <a:r>
              <a:rPr lang="ru-RU" sz="2000" dirty="0"/>
              <a:t> </a:t>
            </a:r>
            <a:r>
              <a:rPr lang="ru-RU" sz="2000" dirty="0" err="1"/>
              <a:t>знайти</a:t>
            </a:r>
            <a:r>
              <a:rPr lang="ru-RU" sz="2000" dirty="0"/>
              <a:t> </a:t>
            </a:r>
            <a:r>
              <a:rPr lang="ru-RU" sz="2000" dirty="0" err="1"/>
              <a:t>єдино</a:t>
            </a:r>
            <a:r>
              <a:rPr lang="ru-RU" sz="2000" dirty="0"/>
              <a:t> </a:t>
            </a:r>
            <a:r>
              <a:rPr lang="ru-RU" sz="2000" dirty="0" err="1"/>
              <a:t>правильний</a:t>
            </a:r>
            <a:r>
              <a:rPr lang="ru-RU" sz="2000" dirty="0"/>
              <a:t> </a:t>
            </a:r>
            <a:r>
              <a:rPr lang="ru-RU" sz="2000" dirty="0" err="1"/>
              <a:t>вихід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ситуації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склалася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/>
              <a:t>Обивателі</a:t>
            </a:r>
            <a:r>
              <a:rPr lang="ru-RU" sz="2000" dirty="0"/>
              <a:t>, не у </a:t>
            </a:r>
            <a:r>
              <a:rPr lang="ru-RU" sz="2000" dirty="0" err="1"/>
              <a:t>змозі</a:t>
            </a:r>
            <a:r>
              <a:rPr lang="ru-RU" sz="2000" dirty="0"/>
              <a:t> </a:t>
            </a:r>
            <a:r>
              <a:rPr lang="ru-RU" sz="2000" dirty="0" err="1"/>
              <a:t>самостійно</a:t>
            </a:r>
            <a:r>
              <a:rPr lang="ru-RU" sz="2000" dirty="0"/>
              <a:t> </a:t>
            </a:r>
            <a:r>
              <a:rPr lang="ru-RU" sz="2000" dirty="0" err="1"/>
              <a:t>розібратися</a:t>
            </a:r>
            <a:r>
              <a:rPr lang="ru-RU" sz="2000" dirty="0"/>
              <a:t> у причинах такого стану речей, у </a:t>
            </a:r>
            <a:r>
              <a:rPr lang="ru-RU" sz="2000" dirty="0" err="1"/>
              <a:t>всьому</a:t>
            </a:r>
            <a:r>
              <a:rPr lang="ru-RU" sz="2000" dirty="0"/>
              <a:t> </a:t>
            </a:r>
            <a:r>
              <a:rPr lang="ru-RU" sz="2000" dirty="0" err="1"/>
              <a:t>звинуватили</a:t>
            </a:r>
            <a:r>
              <a:rPr lang="ru-RU" sz="2000" dirty="0"/>
              <a:t> </a:t>
            </a:r>
            <a:r>
              <a:rPr lang="ru-RU" sz="2000" dirty="0" err="1"/>
              <a:t>демократію</a:t>
            </a:r>
            <a:r>
              <a:rPr lang="ru-RU" sz="2000" dirty="0"/>
              <a:t>. </a:t>
            </a:r>
            <a:r>
              <a:rPr lang="ru-RU" sz="2000" dirty="0" err="1"/>
              <a:t>Саме</a:t>
            </a:r>
            <a:r>
              <a:rPr lang="ru-RU" sz="2000" dirty="0"/>
              <a:t> в </a:t>
            </a:r>
            <a:r>
              <a:rPr lang="ru-RU" sz="2000" dirty="0" err="1"/>
              <a:t>ній</a:t>
            </a:r>
            <a:r>
              <a:rPr lang="ru-RU" sz="2000" dirty="0"/>
              <a:t> вони </a:t>
            </a:r>
            <a:r>
              <a:rPr lang="ru-RU" sz="2000" dirty="0" err="1"/>
              <a:t>вбачали</a:t>
            </a:r>
            <a:r>
              <a:rPr lang="ru-RU" sz="2000" dirty="0"/>
              <a:t> </a:t>
            </a:r>
            <a:r>
              <a:rPr lang="ru-RU" sz="2000" dirty="0" err="1"/>
              <a:t>корінь</a:t>
            </a:r>
            <a:r>
              <a:rPr lang="ru-RU" sz="2000" dirty="0"/>
              <a:t> зла і </a:t>
            </a:r>
            <a:r>
              <a:rPr lang="ru-RU" sz="2000" dirty="0" err="1"/>
              <a:t>схилялися</a:t>
            </a:r>
            <a:r>
              <a:rPr lang="ru-RU" sz="2000" dirty="0"/>
              <a:t> до думки,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«сильна» </a:t>
            </a:r>
            <a:r>
              <a:rPr lang="ru-RU" sz="2000" dirty="0" err="1"/>
              <a:t>влада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забезпечити</a:t>
            </a:r>
            <a:r>
              <a:rPr lang="ru-RU" sz="2000" dirty="0"/>
              <a:t> </a:t>
            </a:r>
            <a:r>
              <a:rPr lang="ru-RU" sz="2000" dirty="0" err="1"/>
              <a:t>їм</a:t>
            </a:r>
            <a:r>
              <a:rPr lang="ru-RU" sz="2000" dirty="0"/>
              <a:t> </a:t>
            </a:r>
            <a:r>
              <a:rPr lang="ru-RU" sz="2000" dirty="0" err="1"/>
              <a:t>спокійне</a:t>
            </a:r>
            <a:r>
              <a:rPr lang="ru-RU" sz="2000" dirty="0"/>
              <a:t> й сите </a:t>
            </a:r>
            <a:r>
              <a:rPr lang="ru-RU" sz="2000" dirty="0" err="1"/>
              <a:t>життя</a:t>
            </a:r>
            <a:r>
              <a:rPr lang="ru-RU" sz="2000" dirty="0"/>
              <a:t>. </a:t>
            </a:r>
            <a:r>
              <a:rPr lang="ru-RU" sz="2000" dirty="0" err="1"/>
              <a:t>Найбільше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погляди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поширені</a:t>
            </a:r>
            <a:r>
              <a:rPr lang="ru-RU" sz="2000" dirty="0"/>
              <a:t> у </a:t>
            </a:r>
            <a:r>
              <a:rPr lang="ru-RU" sz="2000" dirty="0" err="1"/>
              <a:t>країнах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програли</a:t>
            </a:r>
            <a:r>
              <a:rPr lang="ru-RU" sz="2000" dirty="0"/>
              <a:t> </a:t>
            </a:r>
            <a:r>
              <a:rPr lang="ru-RU" sz="2000" dirty="0" err="1"/>
              <a:t>війну</a:t>
            </a:r>
            <a:r>
              <a:rPr lang="ru-RU" sz="2000" dirty="0"/>
              <a:t> (</a:t>
            </a:r>
            <a:r>
              <a:rPr lang="ru-RU" sz="2000" dirty="0" err="1"/>
              <a:t>Німеччина</a:t>
            </a:r>
            <a:r>
              <a:rPr lang="ru-RU" sz="2000" dirty="0"/>
              <a:t> та </a:t>
            </a:r>
            <a:r>
              <a:rPr lang="ru-RU" sz="2000" dirty="0" err="1"/>
              <a:t>Росія</a:t>
            </a:r>
            <a:r>
              <a:rPr lang="ru-RU" sz="2000" dirty="0"/>
              <a:t>), </a:t>
            </a:r>
            <a:r>
              <a:rPr lang="ru-RU" sz="2000" dirty="0" err="1"/>
              <a:t>або</a:t>
            </a:r>
            <a:r>
              <a:rPr lang="ru-RU" sz="2000" dirty="0"/>
              <a:t> ж не </a:t>
            </a:r>
            <a:r>
              <a:rPr lang="ru-RU" sz="2000" dirty="0" err="1"/>
              <a:t>отримали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перемоги в </a:t>
            </a:r>
            <a:r>
              <a:rPr lang="ru-RU" sz="2000" dirty="0" err="1"/>
              <a:t>ній</a:t>
            </a:r>
            <a:r>
              <a:rPr lang="ru-RU" sz="2000" dirty="0"/>
              <a:t> того, на </a:t>
            </a:r>
            <a:r>
              <a:rPr lang="ru-RU" sz="2000" dirty="0" err="1"/>
              <a:t>що</a:t>
            </a:r>
            <a:r>
              <a:rPr lang="ru-RU" sz="2000" dirty="0"/>
              <a:t>, на </a:t>
            </a:r>
            <a:r>
              <a:rPr lang="ru-RU" sz="2000" dirty="0" err="1"/>
              <a:t>їхню</a:t>
            </a:r>
            <a:r>
              <a:rPr lang="ru-RU" sz="2000" dirty="0"/>
              <a:t> думку, вони </a:t>
            </a:r>
            <a:r>
              <a:rPr lang="ru-RU" sz="2000" dirty="0" err="1"/>
              <a:t>заслуговували</a:t>
            </a:r>
            <a:r>
              <a:rPr lang="ru-RU" sz="2000" dirty="0"/>
              <a:t> (</a:t>
            </a:r>
            <a:r>
              <a:rPr lang="ru-RU" sz="2000" dirty="0" err="1"/>
              <a:t>Італія</a:t>
            </a:r>
            <a:r>
              <a:rPr lang="ru-RU" sz="2000" dirty="0"/>
              <a:t>).</a:t>
            </a:r>
            <a:endParaRPr lang="uk-UA" sz="2000" dirty="0"/>
          </a:p>
        </p:txBody>
      </p:sp>
      <p:pic>
        <p:nvPicPr>
          <p:cNvPr id="3074" name="Picture 2" descr="Файл:442424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56114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lternate-politics.info/files/users/u3015/chto_prines_4ffd080fea78b4cc7a8aa1ba41d92d9028528a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51" y="1561148"/>
            <a:ext cx="416034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99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3011" y="363818"/>
            <a:ext cx="9404723" cy="1400530"/>
          </a:xfrm>
        </p:spPr>
        <p:txBody>
          <a:bodyPr/>
          <a:lstStyle/>
          <a:p>
            <a:r>
              <a:rPr lang="uk-UA" dirty="0" smtClean="0"/>
              <a:t>Німецький тоталітаризм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7800" y="1064083"/>
            <a:ext cx="5054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Після </a:t>
            </a:r>
            <a:r>
              <a:rPr lang="uk-UA" dirty="0" smtClean="0"/>
              <a:t>Першої </a:t>
            </a:r>
            <a:r>
              <a:rPr lang="uk-UA" dirty="0"/>
              <a:t>С</a:t>
            </a:r>
            <a:r>
              <a:rPr lang="uk-UA" dirty="0" smtClean="0"/>
              <a:t>вітової </a:t>
            </a:r>
            <a:r>
              <a:rPr lang="uk-UA" dirty="0"/>
              <a:t>війни Німеччина виплачувала величезні репарації переможцям війни. Почуття приниженої нації породжувало бажання реваншу. На шляху до влади Гітлер обіцяв відновити в країні порядок, покінчити з інфляцією, здійсниш великі державні соціально-економічні програми і, разом з тим, відгороджувати власність від націоналізації і одержавлення тощо</a:t>
            </a:r>
            <a:r>
              <a:rPr lang="uk-UA" dirty="0" smtClean="0"/>
              <a:t>.</a:t>
            </a:r>
            <a:r>
              <a:rPr lang="uk-UA" dirty="0"/>
              <a:t> Звернення і обіцянка Гітлера стосувались промисловців, військових кіл, великого числа дрібних придатних власників, які і стали його масовою опорою. Ідея відновлення національного престижу Німеччини стала фактором, що згуртовує, об'єднує все німецьке </a:t>
            </a:r>
            <a:r>
              <a:rPr lang="uk-UA" dirty="0" smtClean="0"/>
              <a:t>суспільство. І у 1933-1934 рр. у Німеччині остаточно затвердився Гітлерівський тоталітаризм.</a:t>
            </a:r>
            <a:endParaRPr lang="uk-UA" dirty="0"/>
          </a:p>
        </p:txBody>
      </p:sp>
      <p:pic>
        <p:nvPicPr>
          <p:cNvPr id="5122" name="Picture 2" descr="http://devec.ru/images/stories/history/a-hitler-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54" y="1660912"/>
            <a:ext cx="6143625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0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7277" y="401918"/>
            <a:ext cx="9404723" cy="1400530"/>
          </a:xfrm>
        </p:spPr>
        <p:txBody>
          <a:bodyPr/>
          <a:lstStyle/>
          <a:p>
            <a:r>
              <a:rPr lang="uk-UA" dirty="0" smtClean="0"/>
              <a:t>Італійський тоталітаризм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60609" y="1313051"/>
            <a:ext cx="41341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У 1925 р. Муссоліні домігся прийняття закону, згідно якого голова уряду назначався королем. У 1926 році в Італії остаточно затвердився тоталітаризм. Цього ж року уряд отримав законодавчі повноваження ,були розпущені всі «антинаціональні» партії. Формально Італія залишилась парламентською монархією, а в дійсності король та парламент не відігравали ніякої ролі. Муссоліні відмінив вибори. Поширились фашистські рухи.</a:t>
            </a:r>
            <a:endParaRPr lang="uk-UA" sz="2000" dirty="0"/>
          </a:p>
        </p:txBody>
      </p:sp>
      <p:pic>
        <p:nvPicPr>
          <p:cNvPr id="6146" name="Picture 2" descr="http://s019.radikal.ru/i614/1207/0c/d6d838b02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71" y="1115062"/>
            <a:ext cx="3829998" cy="540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9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1885" y="259534"/>
            <a:ext cx="9404723" cy="1400530"/>
          </a:xfrm>
        </p:spPr>
        <p:txBody>
          <a:bodyPr/>
          <a:lstStyle/>
          <a:p>
            <a:r>
              <a:rPr lang="uk-UA" dirty="0" smtClean="0"/>
              <a:t>Радянський тоталітаризм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" y="959799"/>
            <a:ext cx="66326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СРСР тоталітаризм сформувався у 1929 р. Сталінський тоталітаризм </a:t>
            </a:r>
            <a:r>
              <a:rPr lang="uk-UA" dirty="0"/>
              <a:t>характеризувався тотальним відчуженням народу від власності й політичної влади, всеосяжним контролем компартійної верхівки над усіма сферами життя суспільства. </a:t>
            </a:r>
            <a:r>
              <a:rPr lang="uk-UA" dirty="0" smtClean="0"/>
              <a:t>Зрощування </a:t>
            </a:r>
            <a:r>
              <a:rPr lang="uk-UA" dirty="0"/>
              <a:t>партійного і державного апаратів, монополізація політичної влади призвела до утвердження режиму беззаконня і політичного терору</a:t>
            </a:r>
            <a:r>
              <a:rPr lang="uk-UA" dirty="0" smtClean="0"/>
              <a:t>.</a:t>
            </a:r>
            <a:r>
              <a:rPr lang="ru-RU" dirty="0"/>
              <a:t> </a:t>
            </a:r>
            <a:r>
              <a:rPr lang="ru-RU" dirty="0" err="1"/>
              <a:t>Радянському</a:t>
            </a:r>
            <a:r>
              <a:rPr lang="ru-RU" dirty="0"/>
              <a:t> </a:t>
            </a:r>
            <a:r>
              <a:rPr lang="ru-RU" dirty="0" err="1"/>
              <a:t>тоталітарному</a:t>
            </a:r>
            <a:r>
              <a:rPr lang="ru-RU" dirty="0"/>
              <a:t> режиму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властиве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 smtClean="0"/>
              <a:t>ідеології</a:t>
            </a:r>
            <a:r>
              <a:rPr lang="ru-RU" dirty="0" smtClean="0"/>
              <a:t>, </a:t>
            </a:r>
            <a:r>
              <a:rPr lang="ru-RU" dirty="0" err="1"/>
              <a:t>намагання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аспект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 smtClean="0"/>
              <a:t>. </a:t>
            </a:r>
            <a:r>
              <a:rPr lang="uk-UA" dirty="0"/>
              <a:t>Головною функцією ідеологічної складової тоталітарного режиму було придушення інакомислення. Єдиним джерелом істини вважалася Комуністична партія. Однодумність культивувалась через позбавлення громадян об'єктивної інформації, яка живила б їх власні погляди</a:t>
            </a:r>
            <a:r>
              <a:rPr lang="uk-UA" dirty="0" smtClean="0"/>
              <a:t>.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рисою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</a:t>
            </a:r>
            <a:r>
              <a:rPr lang="ru-RU" dirty="0" err="1"/>
              <a:t>тоталітаризму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контроль над </a:t>
            </a:r>
            <a:r>
              <a:rPr lang="ru-RU" dirty="0" err="1"/>
              <a:t>економікою</a:t>
            </a:r>
            <a:r>
              <a:rPr lang="ru-RU" dirty="0"/>
              <a:t>. Режим </a:t>
            </a:r>
            <a:r>
              <a:rPr lang="ru-RU" dirty="0" err="1"/>
              <a:t>контролював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через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соціально-економічне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,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визначались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для кожного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170" name="Picture 2" descr="http://upload.wikimedia.org/wikipedia/commons/9/9b/CroppedStalin1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9" y="959799"/>
            <a:ext cx="4618495" cy="56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8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</TotalTime>
  <Words>645</Words>
  <Application>Microsoft Office PowerPoint</Application>
  <PresentationFormat>Широкоэкранный</PresentationFormat>
  <Paragraphs>29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Ион</vt:lpstr>
      <vt:lpstr>Тоталітаризм</vt:lpstr>
      <vt:lpstr>Тоталітаризм-форма державного правління, для якої характерний повний контроль держави над усіма  сферами життя суспільства: сферою виробництва, розподілу та обміну продуктів праці, політичним і духовним життям суспільства, поведінкою та думками громадян.</vt:lpstr>
      <vt:lpstr>Слово «тоталітаризм»(лат. totalitos цілісний — той, що охоплює усе загалом)було введено в обіг 1923 року італійським політиком Джованні Амендолою, який використовував його на означення політичного ладу фашистської Італії для підкреслення відмінностей цього ладу від відомих в історії прикладів диктатури.</vt:lpstr>
      <vt:lpstr>Презентация PowerPoint</vt:lpstr>
      <vt:lpstr>Різновиди тоталітаризму</vt:lpstr>
      <vt:lpstr>Передумови виникнення тоталітаризму</vt:lpstr>
      <vt:lpstr>Німецький тоталітаризм</vt:lpstr>
      <vt:lpstr>Італійський тоталітаризм</vt:lpstr>
      <vt:lpstr>Радянський тоталітаризм</vt:lpstr>
      <vt:lpstr>Тоталітарна символіка</vt:lpstr>
      <vt:lpstr>Тоталітарна символіка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Тоталітаризм</dc:title>
  <dc:creator>Ганна Степанівна</dc:creator>
  <cp:lastModifiedBy>Ганна Степанівна</cp:lastModifiedBy>
  <cp:revision>11</cp:revision>
  <dcterms:created xsi:type="dcterms:W3CDTF">2014-12-14T18:48:21Z</dcterms:created>
  <dcterms:modified xsi:type="dcterms:W3CDTF">2014-12-14T20:43:28Z</dcterms:modified>
</cp:coreProperties>
</file>