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8" r:id="rId4"/>
    <p:sldId id="261" r:id="rId5"/>
    <p:sldId id="260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900A"/>
    <a:srgbClr val="00CC00"/>
    <a:srgbClr val="08BC19"/>
    <a:srgbClr val="0A8C16"/>
    <a:srgbClr val="12AA24"/>
    <a:srgbClr val="16D0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4-01-16T22:29:22.97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11187 11063,'25'0,"0"0,-25 0,24 0,-24 0,25 0,0 0,0 0,24 0,1 0,0 0,-1 0,1 0,-25 0,-1 0,1 0,0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customXml" Target="../ink/ink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Спорт в Україні у 60-80</a:t>
            </a:r>
            <a:r>
              <a:rPr lang="uk-UA" sz="2400" dirty="0" smtClean="0"/>
              <a:t>рр</a:t>
            </a:r>
            <a:br>
              <a:rPr lang="uk-UA" sz="2400" dirty="0" smtClean="0"/>
            </a:br>
            <a:r>
              <a:rPr lang="uk-UA" sz="2400" dirty="0"/>
              <a:t/>
            </a:r>
            <a:br>
              <a:rPr lang="uk-UA" sz="2400" dirty="0"/>
            </a:br>
            <a:endParaRPr lang="uk-UA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Розвиток спорту на України </a:t>
            </a:r>
            <a:r>
              <a:rPr lang="uk-UA" dirty="0"/>
              <a:t>під час перебування у СРСР. Відомі спортсмени, досягнення, інфраструктура.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47738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846" y="4963850"/>
            <a:ext cx="9181005" cy="1507067"/>
          </a:xfrm>
        </p:spPr>
        <p:txBody>
          <a:bodyPr>
            <a:normAutofit fontScale="90000"/>
          </a:bodyPr>
          <a:lstStyle/>
          <a:p>
            <a:r>
              <a:rPr lang="uk-UA" sz="1600" dirty="0" err="1"/>
              <a:t>Латиніна</a:t>
            </a:r>
            <a:r>
              <a:rPr lang="uk-UA" sz="1600" dirty="0"/>
              <a:t> </a:t>
            </a:r>
            <a:r>
              <a:rPr lang="uk-UA" sz="1600" dirty="0" smtClean="0"/>
              <a:t>Лариса – ще одна видатна персона у історії Українського спорту. Родом вона з Херсону. Є </a:t>
            </a:r>
            <a:r>
              <a:rPr lang="uk-UA" sz="1600" dirty="0" err="1" smtClean="0"/>
              <a:t>дев</a:t>
            </a:r>
            <a:r>
              <a:rPr lang="en-US" sz="1600" dirty="0" smtClean="0"/>
              <a:t>’</a:t>
            </a:r>
            <a:r>
              <a:rPr lang="uk-UA" sz="1600" dirty="0" err="1" smtClean="0"/>
              <a:t>ятиразовою</a:t>
            </a:r>
            <a:r>
              <a:rPr lang="uk-UA" sz="1600" dirty="0" smtClean="0"/>
              <a:t> олімпійською чемпіонкою з спортивної гімнастики, </a:t>
            </a:r>
            <a:r>
              <a:rPr lang="uk-UA" sz="1600" dirty="0" err="1" smtClean="0"/>
              <a:t>багаторазвою</a:t>
            </a:r>
            <a:r>
              <a:rPr lang="uk-UA" sz="1600" dirty="0" smtClean="0"/>
              <a:t> медалісткою. Лариса на першій же олімпіаді (ще у 1956 році) завоювала золото, її переможна серія продовжилась аж до 1964 року. </a:t>
            </a:r>
            <a:r>
              <a:rPr lang="uk-UA" sz="1600" dirty="0"/>
              <a:t> </a:t>
            </a:r>
            <a:r>
              <a:rPr lang="uk-UA" sz="1600" dirty="0" smtClean="0"/>
              <a:t>У командних змагання її вклад був також відчутним, вже на останок </a:t>
            </a:r>
            <a:r>
              <a:rPr lang="uk-UA" sz="1600" dirty="0" err="1" smtClean="0"/>
              <a:t>карєри</a:t>
            </a:r>
            <a:r>
              <a:rPr lang="uk-UA" sz="1600" dirty="0" smtClean="0"/>
              <a:t> вона стала тренером і продовжила працювати у тій же сфері. По праву її занесли у міжнародний зал слави спортивної гімнастики. 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3086" name="Picture 14" descr="http://topkvadrat.ru/public/wysiwyg/images/%D0%9B%D0%B0%D1%82%D1%8B%D0%BD%D0%B8%D0%BD%D0%B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46" y="494966"/>
            <a:ext cx="4636395" cy="3948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http://www.yenra.com/wiki/images/thumb/406px-Larissa-latynina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580" y="426906"/>
            <a:ext cx="3159827" cy="408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4" name="Picture 22" descr="http://miy-dim.com/russkiyles.com.ua/i/1267054904284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3746" y="448999"/>
            <a:ext cx="2571750" cy="602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2716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847" y="4340182"/>
            <a:ext cx="9259306" cy="2189407"/>
          </a:xfrm>
        </p:spPr>
        <p:txBody>
          <a:bodyPr>
            <a:normAutofit/>
          </a:bodyPr>
          <a:lstStyle/>
          <a:p>
            <a:r>
              <a:rPr lang="uk-UA" sz="1400" dirty="0"/>
              <a:t>Дерюгіна </a:t>
            </a:r>
            <a:r>
              <a:rPr lang="uk-UA" sz="1400" dirty="0" smtClean="0"/>
              <a:t>Ірина – народилась у Києві, заслужений майстер спорту</a:t>
            </a:r>
            <a:r>
              <a:rPr lang="uk-UA" sz="1400" dirty="0"/>
              <a:t> СРСР (1977) з </a:t>
            </a:r>
            <a:r>
              <a:rPr lang="uk-UA" sz="1400" dirty="0" smtClean="0"/>
              <a:t>художньої гімнастики</a:t>
            </a:r>
            <a:r>
              <a:rPr lang="uk-UA" sz="1400" dirty="0"/>
              <a:t> в індивідуальній першості. Єдина радянська гімнастка, яка двічі була абсолютною чемпіонкою світу в </a:t>
            </a:r>
            <a:r>
              <a:rPr lang="uk-UA" sz="1400" dirty="0" smtClean="0"/>
              <a:t>1977</a:t>
            </a:r>
            <a:r>
              <a:rPr lang="uk-UA" sz="1400" dirty="0"/>
              <a:t> і </a:t>
            </a:r>
            <a:r>
              <a:rPr lang="uk-UA" sz="1400" dirty="0" smtClean="0"/>
              <a:t>1979рр. Однозначно, що її успіхи у цьому виду спорту стали поштовхом для його </a:t>
            </a:r>
            <a:r>
              <a:rPr lang="uk-UA" sz="1400" dirty="0" err="1" smtClean="0"/>
              <a:t>подАльшого</a:t>
            </a:r>
            <a:r>
              <a:rPr lang="uk-UA" sz="1400" dirty="0" smtClean="0"/>
              <a:t> розвитку в Україні. Вона мала ідеальні передумови для успіху. ЇЇ матір була професійним тренером, тому дівчина змалечку стала на шлях спортивних здобутків. Ірина була медалісткою численних чемпіонатів і кубків СРСР, чемпіонату Європи і Світу. ЇЇ чоловіком став на той час один із найкращих футболістів світу Олег Блохін.</a:t>
            </a:r>
            <a:r>
              <a:rPr lang="uk-UA" sz="1400" dirty="0"/>
              <a:t/>
            </a:r>
            <a:br>
              <a:rPr lang="uk-UA" sz="1400" dirty="0"/>
            </a:br>
            <a:endParaRPr lang="uk-UA" sz="1400" dirty="0"/>
          </a:p>
        </p:txBody>
      </p:sp>
      <p:pic>
        <p:nvPicPr>
          <p:cNvPr id="2054" name="Picture 6" descr="https://encrypted-tbn0.gstatic.com/images?q=tbn:ANd9GcQoKQGgqI4UFyDFD0OotLosEpz80mT9qdJtHs3xigFCGFql2To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654" y="298532"/>
            <a:ext cx="4228746" cy="3733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pics.livejournal.com/pro100_mica/pic/00daetd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152" y="261440"/>
            <a:ext cx="2252774" cy="4789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content.foto.mail.ru/inbox/estyr/9584/i-1119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47" y="298531"/>
            <a:ext cx="3115055" cy="3733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Рукописный ввод 4"/>
              <p14:cNvContentPartPr/>
              <p14:nvPr/>
            </p14:nvContentPartPr>
            <p14:xfrm>
              <a:off x="4027320" y="3982680"/>
              <a:ext cx="178920" cy="360"/>
            </p14:xfrm>
          </p:contentPart>
        </mc:Choice>
        <mc:Fallback>
          <p:pic>
            <p:nvPicPr>
              <p:cNvPr id="5" name="Рукописный ввод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011480" y="3919320"/>
                <a:ext cx="210600" cy="12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9959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900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301068"/>
          </a:xfrm>
          <a:solidFill>
            <a:srgbClr val="0A900A"/>
          </a:solidFill>
        </p:spPr>
        <p:txBody>
          <a:bodyPr/>
          <a:lstStyle/>
          <a:p>
            <a:r>
              <a:rPr lang="uk-UA" dirty="0" smtClean="0"/>
              <a:t>Якщо говорити про місто Львів, то потрібно згадати про футбольний клуб Карпати, котрий був заснований у 1963 році. Перший же свій повний сезон команда завершила на 7 місці, це дозволило клубу закріпитись у футбольному середовищі, котре було вже й так доволі насичене, але особливих успіхів не було. Переломним став 1966 рік, саме тоді сталось кардинальне оновлення складу. Після 3-х років молоді футболістки, які в більшості були хлопцями із західної України, вийшли на новий рівень і сенсаційно виграли кубок СРСР у 1969 році, одразу ж вийшли у вищу лігу. Головними зірками команди стали Володимир </a:t>
            </a:r>
            <a:r>
              <a:rPr lang="uk-UA" dirty="0" err="1" smtClean="0"/>
              <a:t>Даниоюк</a:t>
            </a:r>
            <a:r>
              <a:rPr lang="uk-UA" dirty="0" smtClean="0"/>
              <a:t>, Володимир Булгаков та Ростислав </a:t>
            </a:r>
            <a:r>
              <a:rPr lang="uk-UA" dirty="0" err="1" smtClean="0"/>
              <a:t>Поточняк</a:t>
            </a:r>
            <a:r>
              <a:rPr lang="uk-UA" dirty="0" smtClean="0"/>
              <a:t> і капітан Ігор Кульчицький. Вони стали кістяком команди на довгий час.</a:t>
            </a:r>
            <a:endParaRPr lang="uk-UA" dirty="0"/>
          </a:p>
        </p:txBody>
      </p:sp>
      <p:pic>
        <p:nvPicPr>
          <p:cNvPr id="5122" name="Picture 2" descr="http://upload.wikimedia.org/wikipedia/commons/thumb/b/b4/%D0%91%D0%B0%D0%BD%D0%B5%D1%80_%D0%9A%D1%83%D0%B1%D0%BE%D0%BA_%D0%9B%D1%8C%D0%B2%D0%BE%D0%B2%D1%83.jpg/175px-%D0%91%D0%B0%D0%BD%D0%B5%D1%80_%D0%9A%D1%83%D0%B1%D0%BE%D0%BA_%D0%9B%D1%8C%D0%B2%D0%BE%D0%B2%D1%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8938" y="3286594"/>
            <a:ext cx="2953062" cy="3575154"/>
          </a:xfrm>
          <a:prstGeom prst="rect">
            <a:avLst/>
          </a:prstGeom>
          <a:pattFill prst="pct90">
            <a:fgClr>
              <a:srgbClr val="08BC19"/>
            </a:fgClr>
            <a:bgClr>
              <a:schemeClr val="tx1">
                <a:lumMod val="95000"/>
              </a:schemeClr>
            </a:bgClr>
          </a:pattFill>
        </p:spPr>
      </p:pic>
      <p:pic>
        <p:nvPicPr>
          <p:cNvPr id="5126" name="Picture 6" descr="http://www.fckarpaty.lviv.ua/en/history/img/79yur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67659"/>
            <a:ext cx="5313167" cy="32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://www.fckarpaty.lviv.ua/upload/Yur_SMAL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184" y="3286594"/>
            <a:ext cx="3323736" cy="3575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5048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rgbClr val="0070C0"/>
            </a:gs>
            <a:gs pos="100000">
              <a:schemeClr val="tx1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5878" y="9626003"/>
            <a:ext cx="14305873" cy="1947241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1999" cy="4301067"/>
          </a:xfrm>
        </p:spPr>
        <p:txBody>
          <a:bodyPr/>
          <a:lstStyle/>
          <a:p>
            <a:r>
              <a:rPr lang="uk-UA" dirty="0" smtClean="0"/>
              <a:t>Динамо Київ – </a:t>
            </a:r>
            <a:r>
              <a:rPr lang="uk-UA" dirty="0" err="1" smtClean="0"/>
              <a:t>тринадцятиразовий</a:t>
            </a:r>
            <a:r>
              <a:rPr lang="uk-UA" dirty="0" smtClean="0"/>
              <a:t> чемпіон СРСР з футболу. Це, ймовірно, одна з найкращих футбольних команд у історії футболу. Ця команда </a:t>
            </a:r>
            <a:r>
              <a:rPr lang="uk-UA" dirty="0" err="1" smtClean="0"/>
              <a:t>двічи</a:t>
            </a:r>
            <a:r>
              <a:rPr lang="uk-UA" dirty="0" smtClean="0"/>
              <a:t> завоювала Кубок володарів кубків (1975,1986), </a:t>
            </a:r>
            <a:r>
              <a:rPr lang="uk-UA" dirty="0" err="1"/>
              <a:t>С</a:t>
            </a:r>
            <a:r>
              <a:rPr lang="uk-UA" dirty="0" err="1" smtClean="0"/>
              <a:t>уперкубок</a:t>
            </a:r>
            <a:r>
              <a:rPr lang="uk-UA" dirty="0" smtClean="0"/>
              <a:t> </a:t>
            </a:r>
            <a:r>
              <a:rPr lang="uk-UA" dirty="0" err="1" smtClean="0"/>
              <a:t>європи</a:t>
            </a:r>
            <a:r>
              <a:rPr lang="uk-UA" dirty="0" smtClean="0"/>
              <a:t> (1975). Саме київська команда була передовою у всьому союзі, а московські команди залишались довгий час у тіні киян. Склад був в більшості з українці, тренери також. У той час за Динамо виступали легенди Українського футболу : Володимир </a:t>
            </a:r>
            <a:r>
              <a:rPr lang="uk-UA" dirty="0" err="1" smtClean="0"/>
              <a:t>Мунтян</a:t>
            </a:r>
            <a:r>
              <a:rPr lang="uk-UA" dirty="0" smtClean="0"/>
              <a:t>, Йожеф Сабо, Леонід Буряк, Анатолій </a:t>
            </a:r>
            <a:r>
              <a:rPr lang="uk-UA" dirty="0" err="1" smtClean="0"/>
              <a:t>Дем</a:t>
            </a:r>
            <a:r>
              <a:rPr lang="en-US" dirty="0" smtClean="0"/>
              <a:t>’</a:t>
            </a:r>
            <a:r>
              <a:rPr lang="uk-UA" dirty="0" err="1" smtClean="0"/>
              <a:t>яненко</a:t>
            </a:r>
            <a:r>
              <a:rPr lang="uk-UA" dirty="0" smtClean="0"/>
              <a:t>, Володимир </a:t>
            </a:r>
            <a:r>
              <a:rPr lang="uk-UA" dirty="0" err="1" smtClean="0"/>
              <a:t>Безсонов</a:t>
            </a:r>
            <a:r>
              <a:rPr lang="uk-UA" dirty="0" smtClean="0"/>
              <a:t>, а Олег Блохін, та Ігор Бєланов взагалі стали володарями найпрестижнішої нагороди для футболіста – Золотого м</a:t>
            </a:r>
            <a:r>
              <a:rPr lang="en-US" dirty="0" smtClean="0"/>
              <a:t>’</a:t>
            </a:r>
            <a:r>
              <a:rPr lang="uk-UA" dirty="0" err="1" smtClean="0"/>
              <a:t>яча</a:t>
            </a:r>
            <a:r>
              <a:rPr lang="en-US" dirty="0"/>
              <a:t>.</a:t>
            </a:r>
            <a:r>
              <a:rPr lang="uk-UA" dirty="0" smtClean="0"/>
              <a:t> Саме вони дарували тисячам фанатів на стадіонах справжнє футбольне свято. А диригентом цього оркестру був метр – Валерій Лобановський, </a:t>
            </a:r>
            <a:r>
              <a:rPr lang="uk-UA" dirty="0" err="1" smtClean="0"/>
              <a:t>которого</a:t>
            </a:r>
            <a:r>
              <a:rPr lang="uk-UA" dirty="0" smtClean="0"/>
              <a:t> й надалі називають одним з найкращих тренерів футболу в історії. </a:t>
            </a:r>
            <a:endParaRPr lang="uk-UA" dirty="0"/>
          </a:p>
        </p:txBody>
      </p:sp>
      <p:pic>
        <p:nvPicPr>
          <p:cNvPr id="4100" name="Picture 4" descr="http://upload.wikimedia.org/wikipedia/uk/thumb/0/09/%D0%94%D0%B8%D0%BD%D0%B0%D0%BC%D0%BE_%28%D0%9A%D0%B8%D1%97%D0%B2%29_1975.jpg/300px-%D0%94%D0%B8%D0%BD%D0%B0%D0%BC%D0%BE_%28%D0%9A%D0%B8%D1%97%D0%B2%29_19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41" y="3922643"/>
            <a:ext cx="4789913" cy="2935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www.ffu.org.ua/img/forall/a/115/2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395" y="3922642"/>
            <a:ext cx="4403173" cy="2935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ttp://dinamokiev.ucoz.ru/_si/0/4867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3614" y="3922642"/>
            <a:ext cx="1932338" cy="2935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765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816" y="4128543"/>
            <a:ext cx="10507529" cy="2729457"/>
          </a:xfrm>
        </p:spPr>
        <p:txBody>
          <a:bodyPr>
            <a:normAutofit fontScale="90000"/>
          </a:bodyPr>
          <a:lstStyle/>
          <a:p>
            <a:r>
              <a:rPr lang="uk-UA" sz="1600" dirty="0" smtClean="0"/>
              <a:t>Олімпійські ігри у </a:t>
            </a:r>
            <a:r>
              <a:rPr lang="uk-UA" sz="1600" dirty="0" err="1" smtClean="0"/>
              <a:t>москві</a:t>
            </a:r>
            <a:r>
              <a:rPr lang="uk-UA" sz="1600" dirty="0" smtClean="0"/>
              <a:t> 1980 стали найбільш результативними для </a:t>
            </a:r>
            <a:r>
              <a:rPr lang="uk-UA" sz="1600" dirty="0" err="1" smtClean="0"/>
              <a:t>СрСр</a:t>
            </a:r>
            <a:r>
              <a:rPr lang="uk-UA" sz="1600" dirty="0" smtClean="0"/>
              <a:t> за всю історію. Чималий вклад у цю звитягу зробили українські спортсмени і спортсменки, Загалом було здобуто 195 медалей і без участі наших </a:t>
            </a:r>
            <a:r>
              <a:rPr lang="uk-UA" sz="1600" dirty="0" err="1" smtClean="0"/>
              <a:t>наврядчи</a:t>
            </a:r>
            <a:r>
              <a:rPr lang="uk-UA" sz="1600" dirty="0" smtClean="0"/>
              <a:t> це було б можливим. Українці були у багатьох видах змагань : легка атлетика, метання диску, вільна боротьба, фехтування. Та Найбільш </a:t>
            </a:r>
            <a:r>
              <a:rPr lang="uk-UA" sz="1600" dirty="0" err="1" smtClean="0"/>
              <a:t>пам</a:t>
            </a:r>
            <a:r>
              <a:rPr lang="en-US" sz="1600" dirty="0" smtClean="0"/>
              <a:t>’</a:t>
            </a:r>
            <a:r>
              <a:rPr lang="ru-RU" sz="1600" dirty="0" err="1" smtClean="0"/>
              <a:t>ятним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українців</a:t>
            </a:r>
            <a:r>
              <a:rPr lang="ru-RU" sz="1600" dirty="0" smtClean="0"/>
              <a:t> став </a:t>
            </a:r>
            <a:r>
              <a:rPr lang="ru-RU" sz="1600" dirty="0" err="1" smtClean="0"/>
              <a:t>жіночий</a:t>
            </a:r>
            <a:r>
              <a:rPr lang="ru-RU" sz="1600" dirty="0" smtClean="0"/>
              <a:t> </a:t>
            </a:r>
            <a:r>
              <a:rPr lang="ru-RU" sz="1600" dirty="0" err="1" smtClean="0"/>
              <a:t>гандобол</a:t>
            </a:r>
            <a:r>
              <a:rPr lang="ru-RU" sz="1600" dirty="0" smtClean="0"/>
              <a:t>, де 10 з 14 </a:t>
            </a:r>
            <a:r>
              <a:rPr lang="ru-RU" sz="1600" dirty="0" err="1" smtClean="0"/>
              <a:t>дівчат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були</a:t>
            </a:r>
            <a:r>
              <a:rPr lang="ru-RU" sz="1600" dirty="0" smtClean="0"/>
              <a:t> з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, тренер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українцем</a:t>
            </a:r>
            <a:r>
              <a:rPr lang="ru-RU" sz="1600" dirty="0" smtClean="0"/>
              <a:t>. </a:t>
            </a:r>
            <a:br>
              <a:rPr lang="ru-RU" sz="1600" dirty="0" smtClean="0"/>
            </a:br>
            <a:r>
              <a:rPr lang="uk-UA" sz="1600" dirty="0" smtClean="0"/>
              <a:t>Турчин </a:t>
            </a:r>
            <a:r>
              <a:rPr lang="uk-UA" sz="1600" dirty="0"/>
              <a:t>Ігор </a:t>
            </a:r>
            <a:r>
              <a:rPr lang="uk-UA" sz="1600" dirty="0" smtClean="0"/>
              <a:t>Євдокимович разом із тією командою увійшов в історію гандболу здобувши більше 13 </a:t>
            </a:r>
            <a:r>
              <a:rPr lang="uk-UA" sz="1600" dirty="0" err="1" smtClean="0"/>
              <a:t>перемог</a:t>
            </a:r>
            <a:r>
              <a:rPr lang="uk-UA" sz="1600" dirty="0" smtClean="0"/>
              <a:t> у таких турнірах як </a:t>
            </a:r>
            <a:r>
              <a:rPr lang="uk-UA" sz="1600" dirty="0" err="1" smtClean="0"/>
              <a:t>чмепіонат</a:t>
            </a:r>
            <a:r>
              <a:rPr lang="uk-UA" sz="1600" dirty="0" smtClean="0"/>
              <a:t> світу з гандболу, </a:t>
            </a:r>
            <a:r>
              <a:rPr lang="uk-UA" sz="1600" dirty="0" err="1" smtClean="0"/>
              <a:t>Олмпійських</a:t>
            </a:r>
            <a:r>
              <a:rPr lang="uk-UA" sz="1600" dirty="0" smtClean="0"/>
              <a:t> іграх, відкритих чемпіонатах. Його досягнення є справедливо записані у Книзі рекордів </a:t>
            </a:r>
            <a:r>
              <a:rPr lang="uk-UA" sz="1600" dirty="0" err="1" smtClean="0"/>
              <a:t>гіннеса</a:t>
            </a:r>
            <a:r>
              <a:rPr lang="uk-UA" sz="1600" dirty="0"/>
              <a:t>.</a:t>
            </a:r>
            <a:r>
              <a:rPr lang="uk-UA" sz="1600" dirty="0"/>
              <a:t/>
            </a:r>
            <a:br>
              <a:rPr lang="uk-UA" sz="1600" dirty="0"/>
            </a:br>
            <a:r>
              <a:rPr lang="uk-UA" sz="1600" dirty="0"/>
              <a:t/>
            </a:r>
            <a:br>
              <a:rPr lang="uk-UA" sz="1600" dirty="0"/>
            </a:br>
            <a:r>
              <a:rPr lang="ru-RU" sz="1600" dirty="0" smtClean="0"/>
              <a:t> </a:t>
            </a:r>
            <a:endParaRPr lang="uk-UA" dirty="0"/>
          </a:p>
        </p:txBody>
      </p:sp>
      <p:pic>
        <p:nvPicPr>
          <p:cNvPr id="1028" name="Picture 4" descr="http://content.sportslogos.net/logos/27/1764/full/6976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16" y="576857"/>
            <a:ext cx="3848808" cy="3358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age.tsn.ua/media/images2/original/Dec2010/38337378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382" y="576857"/>
            <a:ext cx="4517220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2000.net.ua/ai/4/48/48171/c7-0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166" y="576857"/>
            <a:ext cx="2913674" cy="33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2482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138</TotalTime>
  <Words>475</Words>
  <Application>Microsoft Office PowerPoint</Application>
  <PresentationFormat>Широкоэкранный</PresentationFormat>
  <Paragraphs>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Сектор</vt:lpstr>
      <vt:lpstr>Спорт в Україні у 60-80рр  </vt:lpstr>
      <vt:lpstr>Латиніна Лариса – ще одна видатна персона у історії Українського спорту. Родом вона з Херсону. Є дев’ятиразовою олімпійською чемпіонкою з спортивної гімнастики, багаторазвою медалісткою. Лариса на першій же олімпіаді (ще у 1956 році) завоювала золото, її переможна серія продовжилась аж до 1964 року.  У командних змагання її вклад був також відчутним, вже на останок карєри вона стала тренером і продовжила працювати у тій же сфері. По праву її занесли у міжнародний зал слави спортивної гімнастики.  </vt:lpstr>
      <vt:lpstr>Дерюгіна Ірина – народилась у Києві, заслужений майстер спорту СРСР (1977) з художньої гімнастики в індивідуальній першості. Єдина радянська гімнастка, яка двічі була абсолютною чемпіонкою світу в 1977 і 1979рр. Однозначно, що її успіхи у цьому виду спорту стали поштовхом для його подАльшого розвитку в Україні. Вона мала ідеальні передумови для успіху. ЇЇ матір була професійним тренером, тому дівчина змалечку стала на шлях спортивних здобутків. Ірина була медалісткою численних чемпіонатів і кубків СРСР, чемпіонату Європи і Світу. ЇЇ чоловіком став на той час один із найкращих футболістів світу Олег Блохін. </vt:lpstr>
      <vt:lpstr>Презентация PowerPoint</vt:lpstr>
      <vt:lpstr>Презентация PowerPoint</vt:lpstr>
      <vt:lpstr>Олімпійські ігри у москві 1980 стали найбільш результативними для СрСр за всю історію. Чималий вклад у цю звитягу зробили українські спортсмени і спортсменки, Загалом було здобуто 195 медалей і без участі наших наврядчи це було б можливим. Українці були у багатьох видах змагань : легка атлетика, метання диску, вільна боротьба, фехтування. Та Найбільш пам’ятним для українців став жіночий гандобол, де 10 з 14 дівчат були з україни, тренер також був українцем.  Турчин Ігор Євдокимович разом із тією командою увійшов в історію гандболу здобувши більше 13 перемог у таких турнірах як чмепіонат світу з гандболу, Олмпійських іграх, відкритих чемпіонатах. Його досягнення є справедливо записані у Книзі рекордів гіннеса.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Спорт в Україні у 60-80рр</dc:title>
  <dc:creator>Ice cream</dc:creator>
  <cp:lastModifiedBy>Ice cream</cp:lastModifiedBy>
  <cp:revision>19</cp:revision>
  <dcterms:created xsi:type="dcterms:W3CDTF">2014-01-16T20:18:05Z</dcterms:created>
  <dcterms:modified xsi:type="dcterms:W3CDTF">2014-01-16T22:36:39Z</dcterms:modified>
</cp:coreProperties>
</file>