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>
        <p:scale>
          <a:sx n="90" d="100"/>
          <a:sy n="90" d="100"/>
        </p:scale>
        <p:origin x="138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13.03.2014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1142984"/>
            <a:ext cx="8458200" cy="1222375"/>
          </a:xfrm>
        </p:spPr>
        <p:txBody>
          <a:bodyPr>
            <a:noAutofit/>
          </a:bodyPr>
          <a:lstStyle/>
          <a:p>
            <a:pPr algn="ctr"/>
            <a:r>
              <a:rPr lang="ru-RU" sz="4400" dirty="0"/>
              <a:t>В</a:t>
            </a:r>
            <a:r>
              <a:rPr lang="uk-UA" sz="4400" dirty="0" err="1"/>
              <a:t>иди</a:t>
            </a:r>
            <a:r>
              <a:rPr lang="uk-UA" sz="4400" dirty="0"/>
              <a:t> пластикових карток та їх можливості</a:t>
            </a: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uk-UA" dirty="0"/>
              <a:t>Підготувала учениця 10 класу</a:t>
            </a:r>
          </a:p>
          <a:p>
            <a:pPr algn="ctr"/>
            <a:r>
              <a:rPr lang="uk-UA" dirty="0" err="1"/>
              <a:t>Копитко</a:t>
            </a:r>
            <a:r>
              <a:rPr lang="uk-UA" dirty="0"/>
              <a:t> Надія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14290"/>
            <a:ext cx="86868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/>
              <a:t>Види платіжних пластикових карток та їх можливості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142984"/>
            <a:ext cx="8686800" cy="5715016"/>
          </a:xfrm>
        </p:spPr>
        <p:txBody>
          <a:bodyPr>
            <a:normAutofit fontScale="32500" lnSpcReduction="20000"/>
          </a:bodyPr>
          <a:lstStyle/>
          <a:p>
            <a:r>
              <a:rPr lang="ru-RU" sz="4900" dirty="0" err="1"/>
              <a:t>Насамперед</a:t>
            </a:r>
            <a:r>
              <a:rPr lang="ru-RU" sz="4900" dirty="0"/>
              <a:t>, </a:t>
            </a:r>
            <a:r>
              <a:rPr lang="ru-RU" sz="4900" dirty="0" err="1"/>
              <a:t>звичайно</a:t>
            </a:r>
            <a:r>
              <a:rPr lang="ru-RU" sz="4900" dirty="0"/>
              <a:t>, </a:t>
            </a:r>
            <a:r>
              <a:rPr lang="ru-RU" sz="4900" dirty="0" err="1"/>
              <a:t>виділяють</a:t>
            </a:r>
            <a:r>
              <a:rPr lang="ru-RU" sz="4900" dirty="0"/>
              <a:t> так </a:t>
            </a:r>
            <a:r>
              <a:rPr lang="ru-RU" sz="4900" dirty="0" err="1"/>
              <a:t>звані</a:t>
            </a:r>
            <a:r>
              <a:rPr lang="ru-RU" sz="4900" dirty="0"/>
              <a:t> </a:t>
            </a:r>
            <a:r>
              <a:rPr lang="ru-RU" sz="4900" b="1" dirty="0" err="1"/>
              <a:t>поновлювані</a:t>
            </a:r>
            <a:r>
              <a:rPr lang="ru-RU" sz="4900" dirty="0"/>
              <a:t> </a:t>
            </a:r>
            <a:r>
              <a:rPr lang="ru-RU" sz="4900" dirty="0" err="1"/>
              <a:t>кредитні</a:t>
            </a:r>
            <a:r>
              <a:rPr lang="ru-RU" sz="4900" dirty="0"/>
              <a:t> </a:t>
            </a:r>
            <a:r>
              <a:rPr lang="ru-RU" sz="4900" dirty="0" err="1"/>
              <a:t>картки</a:t>
            </a:r>
            <a:r>
              <a:rPr lang="ru-RU" sz="4900" dirty="0"/>
              <a:t>. Вони </a:t>
            </a:r>
            <a:r>
              <a:rPr lang="ru-RU" sz="4900" dirty="0" err="1"/>
              <a:t>дозволяють</a:t>
            </a:r>
            <a:r>
              <a:rPr lang="ru-RU" sz="4900" dirty="0"/>
              <a:t> у </a:t>
            </a:r>
            <a:r>
              <a:rPr lang="ru-RU" sz="4900" dirty="0" err="1"/>
              <a:t>процесі</a:t>
            </a:r>
            <a:r>
              <a:rPr lang="ru-RU" sz="4900" dirty="0"/>
              <a:t> </a:t>
            </a:r>
            <a:r>
              <a:rPr lang="ru-RU" sz="4900" dirty="0" err="1"/>
              <a:t>певного</a:t>
            </a:r>
            <a:r>
              <a:rPr lang="ru-RU" sz="4900" dirty="0"/>
              <a:t> </a:t>
            </a:r>
            <a:r>
              <a:rPr lang="ru-RU" sz="4900" dirty="0" err="1"/>
              <a:t>ліміту</a:t>
            </a:r>
            <a:r>
              <a:rPr lang="ru-RU" sz="4900" dirty="0"/>
              <a:t> </a:t>
            </a:r>
            <a:r>
              <a:rPr lang="ru-RU" sz="4900" dirty="0" err="1"/>
              <a:t>користуватися</a:t>
            </a:r>
            <a:r>
              <a:rPr lang="ru-RU" sz="4900" dirty="0"/>
              <a:t> кредитом </a:t>
            </a:r>
            <a:r>
              <a:rPr lang="ru-RU" sz="4900" dirty="0" err="1"/>
              <a:t>упродовж</a:t>
            </a:r>
            <a:r>
              <a:rPr lang="ru-RU" sz="4900" dirty="0"/>
              <a:t> </a:t>
            </a:r>
            <a:r>
              <a:rPr lang="ru-RU" sz="4900" dirty="0" err="1"/>
              <a:t>місяця</a:t>
            </a:r>
            <a:r>
              <a:rPr lang="ru-RU" sz="4900" dirty="0"/>
              <a:t>. В основному </a:t>
            </a:r>
            <a:r>
              <a:rPr lang="ru-RU" sz="4900" dirty="0" err="1"/>
              <a:t>ці</a:t>
            </a:r>
            <a:r>
              <a:rPr lang="ru-RU" sz="4900" dirty="0"/>
              <a:t> </a:t>
            </a:r>
            <a:r>
              <a:rPr lang="ru-RU" sz="4900" dirty="0" err="1"/>
              <a:t>картки</a:t>
            </a:r>
            <a:r>
              <a:rPr lang="ru-RU" sz="4900" dirty="0"/>
              <a:t> </a:t>
            </a:r>
            <a:r>
              <a:rPr lang="ru-RU" sz="4900" dirty="0" err="1"/>
              <a:t>використовуються</a:t>
            </a:r>
            <a:r>
              <a:rPr lang="ru-RU" sz="4900" dirty="0"/>
              <a:t> для </a:t>
            </a:r>
            <a:r>
              <a:rPr lang="ru-RU" sz="4900" dirty="0" err="1"/>
              <a:t>розрахунків</a:t>
            </a:r>
            <a:r>
              <a:rPr lang="ru-RU" sz="4900" dirty="0"/>
              <a:t> у </a:t>
            </a:r>
            <a:r>
              <a:rPr lang="ru-RU" sz="4900" dirty="0" err="1"/>
              <a:t>крамницях</a:t>
            </a:r>
            <a:r>
              <a:rPr lang="ru-RU" sz="4900" dirty="0"/>
              <a:t>, </a:t>
            </a:r>
            <a:r>
              <a:rPr lang="ru-RU" sz="4900" dirty="0" err="1"/>
              <a:t>готелях</a:t>
            </a:r>
            <a:r>
              <a:rPr lang="ru-RU" sz="4900" dirty="0"/>
              <a:t>, ресторанах, </a:t>
            </a:r>
            <a:r>
              <a:rPr lang="ru-RU" sz="4900" dirty="0" err="1"/>
              <a:t>перукарнях</a:t>
            </a:r>
            <a:r>
              <a:rPr lang="ru-RU" sz="4900" dirty="0"/>
              <a:t> </a:t>
            </a:r>
            <a:r>
              <a:rPr lang="ru-RU" sz="4900" dirty="0" err="1"/>
              <a:t>тощо</a:t>
            </a:r>
            <a:r>
              <a:rPr lang="ru-RU" sz="4900" dirty="0"/>
              <a:t>. </a:t>
            </a:r>
            <a:r>
              <a:rPr lang="ru-RU" sz="4900" dirty="0" err="1"/>
              <a:t>Наприкінці</a:t>
            </a:r>
            <a:r>
              <a:rPr lang="ru-RU" sz="4900" dirty="0"/>
              <a:t> </a:t>
            </a:r>
            <a:r>
              <a:rPr lang="ru-RU" sz="4900" dirty="0" err="1"/>
              <a:t>місяця</a:t>
            </a:r>
            <a:r>
              <a:rPr lang="ru-RU" sz="4900" dirty="0"/>
              <a:t> </a:t>
            </a:r>
            <a:r>
              <a:rPr lang="ru-RU" sz="4900" dirty="0" err="1"/>
              <a:t>заборгованість</a:t>
            </a:r>
            <a:r>
              <a:rPr lang="ru-RU" sz="4900" dirty="0"/>
              <a:t> </a:t>
            </a:r>
            <a:r>
              <a:rPr lang="ru-RU" sz="4900" dirty="0" err="1"/>
              <a:t>погашається</a:t>
            </a:r>
            <a:r>
              <a:rPr lang="ru-RU" sz="4900" dirty="0"/>
              <a:t>, а </a:t>
            </a:r>
            <a:r>
              <a:rPr lang="ru-RU" sz="4900" dirty="0" err="1"/>
              <a:t>картка</a:t>
            </a:r>
            <a:r>
              <a:rPr lang="ru-RU" sz="4900" dirty="0"/>
              <a:t> </a:t>
            </a:r>
            <a:r>
              <a:rPr lang="ru-RU" sz="4900" dirty="0" err="1"/>
              <a:t>відновлюється</a:t>
            </a:r>
            <a:r>
              <a:rPr lang="ru-RU" sz="4900" dirty="0"/>
              <a:t>. </a:t>
            </a:r>
            <a:r>
              <a:rPr lang="ru-RU" sz="4900" dirty="0" err="1"/>
              <a:t>Поширеність</a:t>
            </a:r>
            <a:r>
              <a:rPr lang="ru-RU" sz="4900" dirty="0"/>
              <a:t> таких </a:t>
            </a:r>
            <a:r>
              <a:rPr lang="ru-RU" sz="4900" dirty="0" err="1"/>
              <a:t>карток</a:t>
            </a:r>
            <a:r>
              <a:rPr lang="ru-RU" sz="4900" dirty="0"/>
              <a:t> </a:t>
            </a:r>
            <a:r>
              <a:rPr lang="ru-RU" sz="4900" dirty="0" err="1"/>
              <a:t>пов’язана</a:t>
            </a:r>
            <a:r>
              <a:rPr lang="ru-RU" sz="4900" dirty="0"/>
              <a:t> </a:t>
            </a:r>
            <a:r>
              <a:rPr lang="ru-RU" sz="4900" dirty="0" err="1"/>
              <a:t>зі</a:t>
            </a:r>
            <a:r>
              <a:rPr lang="ru-RU" sz="4900" dirty="0"/>
              <a:t> </a:t>
            </a:r>
            <a:r>
              <a:rPr lang="ru-RU" sz="4900" dirty="0" err="1"/>
              <a:t>зручностями</a:t>
            </a:r>
            <a:r>
              <a:rPr lang="ru-RU" sz="4900" dirty="0"/>
              <a:t> для </a:t>
            </a:r>
            <a:r>
              <a:rPr lang="ru-RU" sz="4900" dirty="0" err="1"/>
              <a:t>клієнта</a:t>
            </a:r>
            <a:r>
              <a:rPr lang="ru-RU" sz="4900" dirty="0"/>
              <a:t> (</a:t>
            </a:r>
            <a:r>
              <a:rPr lang="ru-RU" sz="4900" dirty="0" err="1"/>
              <a:t>бо</a:t>
            </a:r>
            <a:r>
              <a:rPr lang="ru-RU" sz="4900" dirty="0"/>
              <a:t> </a:t>
            </a:r>
            <a:r>
              <a:rPr lang="ru-RU" sz="4900" dirty="0" err="1"/>
              <a:t>йому</a:t>
            </a:r>
            <a:r>
              <a:rPr lang="ru-RU" sz="4900" dirty="0"/>
              <a:t> не треба </a:t>
            </a:r>
            <a:r>
              <a:rPr lang="ru-RU" sz="4900" dirty="0" err="1"/>
              <a:t>знову</a:t>
            </a:r>
            <a:r>
              <a:rPr lang="ru-RU" sz="4900" dirty="0"/>
              <a:t> </a:t>
            </a:r>
            <a:r>
              <a:rPr lang="ru-RU" sz="4900" dirty="0" err="1"/>
              <a:t>гаяти</a:t>
            </a:r>
            <a:r>
              <a:rPr lang="ru-RU" sz="4900" dirty="0"/>
              <a:t> час </a:t>
            </a:r>
            <a:r>
              <a:rPr lang="ru-RU" sz="4900" dirty="0" err="1"/>
              <a:t>і</a:t>
            </a:r>
            <a:r>
              <a:rPr lang="ru-RU" sz="4900" dirty="0"/>
              <a:t> </a:t>
            </a:r>
            <a:r>
              <a:rPr lang="ru-RU" sz="4900" dirty="0" err="1"/>
              <a:t>оформляти</a:t>
            </a:r>
            <a:r>
              <a:rPr lang="ru-RU" sz="4900" dirty="0"/>
              <a:t> </a:t>
            </a:r>
            <a:r>
              <a:rPr lang="ru-RU" sz="4900" dirty="0" err="1"/>
              <a:t>нову</a:t>
            </a:r>
            <a:r>
              <a:rPr lang="ru-RU" sz="4900" dirty="0"/>
              <a:t> </a:t>
            </a:r>
            <a:r>
              <a:rPr lang="ru-RU" sz="4900" dirty="0" err="1"/>
              <a:t>кредитну</a:t>
            </a:r>
            <a:r>
              <a:rPr lang="ru-RU" sz="4900" dirty="0"/>
              <a:t> </a:t>
            </a:r>
            <a:r>
              <a:rPr lang="ru-RU" sz="4900" dirty="0" err="1"/>
              <a:t>картку</a:t>
            </a:r>
            <a:r>
              <a:rPr lang="ru-RU" sz="4900" dirty="0"/>
              <a:t>) </a:t>
            </a:r>
            <a:r>
              <a:rPr lang="ru-RU" sz="4900" dirty="0" err="1"/>
              <a:t>і</a:t>
            </a:r>
            <a:r>
              <a:rPr lang="ru-RU" sz="4900" dirty="0"/>
              <a:t> для банку, </a:t>
            </a:r>
            <a:r>
              <a:rPr lang="ru-RU" sz="4900" dirty="0" err="1"/>
              <a:t>який</a:t>
            </a:r>
            <a:r>
              <a:rPr lang="ru-RU" sz="4900" dirty="0"/>
              <a:t> у </a:t>
            </a:r>
            <a:r>
              <a:rPr lang="ru-RU" sz="4900" dirty="0" err="1"/>
              <a:t>цьому</a:t>
            </a:r>
            <a:r>
              <a:rPr lang="ru-RU" sz="4900" dirty="0"/>
              <a:t> </a:t>
            </a:r>
            <a:r>
              <a:rPr lang="ru-RU" sz="4900" dirty="0" err="1"/>
              <a:t>випадку</a:t>
            </a:r>
            <a:r>
              <a:rPr lang="ru-RU" sz="4900" dirty="0"/>
              <a:t> </a:t>
            </a:r>
            <a:r>
              <a:rPr lang="ru-RU" sz="4900" dirty="0" err="1"/>
              <a:t>зменшує</a:t>
            </a:r>
            <a:r>
              <a:rPr lang="ru-RU" sz="4900" dirty="0"/>
              <a:t> </a:t>
            </a:r>
            <a:r>
              <a:rPr lang="ru-RU" sz="4900" dirty="0" err="1"/>
              <a:t>свої</a:t>
            </a:r>
            <a:r>
              <a:rPr lang="ru-RU" sz="4900" dirty="0"/>
              <a:t> </a:t>
            </a:r>
            <a:r>
              <a:rPr lang="ru-RU" sz="4900" dirty="0" err="1"/>
              <a:t>витрати</a:t>
            </a:r>
            <a:r>
              <a:rPr lang="ru-RU" sz="4900" dirty="0"/>
              <a:t> на </a:t>
            </a:r>
            <a:r>
              <a:rPr lang="ru-RU" sz="4900" dirty="0" err="1"/>
              <a:t>переоформлення</a:t>
            </a:r>
            <a:r>
              <a:rPr lang="ru-RU" sz="4900" dirty="0"/>
              <a:t> </a:t>
            </a:r>
            <a:r>
              <a:rPr lang="ru-RU" sz="4900" dirty="0" err="1"/>
              <a:t>кредитних</a:t>
            </a:r>
            <a:r>
              <a:rPr lang="ru-RU" sz="4900" dirty="0"/>
              <a:t> </a:t>
            </a:r>
            <a:r>
              <a:rPr lang="ru-RU" sz="4900" dirty="0" err="1"/>
              <a:t>карток</a:t>
            </a:r>
            <a:r>
              <a:rPr lang="ru-RU" sz="4900" dirty="0"/>
              <a:t>. </a:t>
            </a:r>
          </a:p>
          <a:p>
            <a:r>
              <a:rPr lang="ru-RU" sz="4900" dirty="0" err="1"/>
              <a:t>Інший</a:t>
            </a:r>
            <a:r>
              <a:rPr lang="ru-RU" sz="4900" dirty="0"/>
              <a:t> вид </a:t>
            </a:r>
            <a:r>
              <a:rPr lang="ru-RU" sz="4900" dirty="0" err="1"/>
              <a:t>картки</a:t>
            </a:r>
            <a:r>
              <a:rPr lang="ru-RU" sz="4900" dirty="0"/>
              <a:t> — </a:t>
            </a:r>
            <a:r>
              <a:rPr lang="ru-RU" sz="4900" b="1" dirty="0" err="1"/>
              <a:t>одномісячні</a:t>
            </a:r>
            <a:r>
              <a:rPr lang="ru-RU" sz="4900" dirty="0"/>
              <a:t>. </a:t>
            </a:r>
            <a:r>
              <a:rPr lang="ru-RU" sz="4900" dirty="0" err="1"/>
              <a:t>їх</a:t>
            </a:r>
            <a:r>
              <a:rPr lang="ru-RU" sz="4900" dirty="0"/>
              <a:t> </a:t>
            </a:r>
            <a:r>
              <a:rPr lang="ru-RU" sz="4900" dirty="0" err="1"/>
              <a:t>головна</a:t>
            </a:r>
            <a:r>
              <a:rPr lang="ru-RU" sz="4900" dirty="0"/>
              <a:t> </a:t>
            </a:r>
            <a:r>
              <a:rPr lang="ru-RU" sz="4900" dirty="0" err="1"/>
              <a:t>особливість</a:t>
            </a:r>
            <a:r>
              <a:rPr lang="ru-RU" sz="4900" dirty="0"/>
              <a:t> у тому, </a:t>
            </a:r>
            <a:r>
              <a:rPr lang="ru-RU" sz="4900" dirty="0" err="1"/>
              <a:t>що</a:t>
            </a:r>
            <a:r>
              <a:rPr lang="ru-RU" sz="4900" dirty="0"/>
              <a:t> за ними </a:t>
            </a:r>
            <a:r>
              <a:rPr lang="ru-RU" sz="4900" dirty="0" err="1"/>
              <a:t>ліміт</a:t>
            </a:r>
            <a:r>
              <a:rPr lang="ru-RU" sz="4900" dirty="0"/>
              <a:t> не </a:t>
            </a:r>
            <a:r>
              <a:rPr lang="ru-RU" sz="4900" dirty="0" err="1"/>
              <a:t>встановлюється</a:t>
            </a:r>
            <a:r>
              <a:rPr lang="ru-RU" sz="4900" dirty="0"/>
              <a:t>, </a:t>
            </a:r>
            <a:r>
              <a:rPr lang="ru-RU" sz="4900" dirty="0" err="1"/>
              <a:t>але</a:t>
            </a:r>
            <a:r>
              <a:rPr lang="ru-RU" sz="4900" dirty="0"/>
              <a:t> </a:t>
            </a:r>
            <a:r>
              <a:rPr lang="ru-RU" sz="4900" dirty="0" err="1"/>
              <a:t>наприкінці</a:t>
            </a:r>
            <a:r>
              <a:rPr lang="ru-RU" sz="4900" dirty="0"/>
              <a:t> </a:t>
            </a:r>
            <a:r>
              <a:rPr lang="ru-RU" sz="4900" dirty="0" err="1"/>
              <a:t>місяця</a:t>
            </a:r>
            <a:r>
              <a:rPr lang="ru-RU" sz="4900" dirty="0"/>
              <a:t> вся сума кредиту </a:t>
            </a:r>
            <a:r>
              <a:rPr lang="ru-RU" sz="4900" dirty="0" err="1"/>
              <a:t>мусить</a:t>
            </a:r>
            <a:r>
              <a:rPr lang="ru-RU" sz="4900" dirty="0"/>
              <a:t> бути погашена. </a:t>
            </a:r>
            <a:r>
              <a:rPr lang="ru-RU" sz="4900" dirty="0" err="1"/>
              <a:t>Такі</a:t>
            </a:r>
            <a:r>
              <a:rPr lang="ru-RU" sz="4900" dirty="0"/>
              <a:t> </a:t>
            </a:r>
            <a:r>
              <a:rPr lang="ru-RU" sz="4900" dirty="0" err="1"/>
              <a:t>картки</a:t>
            </a:r>
            <a:r>
              <a:rPr lang="ru-RU" sz="4900" dirty="0"/>
              <a:t> </a:t>
            </a:r>
            <a:r>
              <a:rPr lang="ru-RU" sz="4900" dirty="0" err="1"/>
              <a:t>найчастіше</a:t>
            </a:r>
            <a:r>
              <a:rPr lang="ru-RU" sz="4900" dirty="0"/>
              <a:t> </a:t>
            </a:r>
            <a:r>
              <a:rPr lang="ru-RU" sz="4900" dirty="0" err="1"/>
              <a:t>використовують</a:t>
            </a:r>
            <a:r>
              <a:rPr lang="ru-RU" sz="4900" dirty="0"/>
              <a:t> для </a:t>
            </a:r>
            <a:r>
              <a:rPr lang="ru-RU" sz="4900" dirty="0" err="1"/>
              <a:t>обслуговування</a:t>
            </a:r>
            <a:r>
              <a:rPr lang="ru-RU" sz="4900" dirty="0"/>
              <a:t> в </a:t>
            </a:r>
            <a:r>
              <a:rPr lang="ru-RU" sz="4900" dirty="0" err="1"/>
              <a:t>туристичному</a:t>
            </a:r>
            <a:r>
              <a:rPr lang="ru-RU" sz="4900" dirty="0"/>
              <a:t> </a:t>
            </a:r>
            <a:r>
              <a:rPr lang="ru-RU" sz="4900" dirty="0" err="1"/>
              <a:t>бізнесі</a:t>
            </a:r>
            <a:r>
              <a:rPr lang="ru-RU" sz="4900" dirty="0"/>
              <a:t>. </a:t>
            </a:r>
          </a:p>
          <a:p>
            <a:r>
              <a:rPr lang="ru-RU" sz="4900" dirty="0" err="1"/>
              <a:t>Окремі</a:t>
            </a:r>
            <a:r>
              <a:rPr lang="ru-RU" sz="4900" dirty="0"/>
              <a:t> </a:t>
            </a:r>
            <a:r>
              <a:rPr lang="ru-RU" sz="4900" dirty="0" err="1"/>
              <a:t>фірми</a:t>
            </a:r>
            <a:r>
              <a:rPr lang="ru-RU" sz="4900" dirty="0"/>
              <a:t> для </a:t>
            </a:r>
            <a:r>
              <a:rPr lang="ru-RU" sz="4900" dirty="0" err="1"/>
              <a:t>своїх</a:t>
            </a:r>
            <a:r>
              <a:rPr lang="ru-RU" sz="4900" dirty="0"/>
              <a:t> </a:t>
            </a:r>
            <a:r>
              <a:rPr lang="ru-RU" sz="4900" dirty="0" err="1"/>
              <a:t>службовців</a:t>
            </a:r>
            <a:r>
              <a:rPr lang="ru-RU" sz="4900" dirty="0"/>
              <a:t> </a:t>
            </a:r>
            <a:r>
              <a:rPr lang="ru-RU" sz="4900" dirty="0" err="1"/>
              <a:t>випускають</a:t>
            </a:r>
            <a:r>
              <a:rPr lang="ru-RU" sz="4900" dirty="0"/>
              <a:t> </a:t>
            </a:r>
            <a:r>
              <a:rPr lang="ru-RU" sz="4900" dirty="0" err="1"/>
              <a:t>кредитні</a:t>
            </a:r>
            <a:r>
              <a:rPr lang="ru-RU" sz="4900" dirty="0"/>
              <a:t> </a:t>
            </a:r>
            <a:r>
              <a:rPr lang="ru-RU" sz="4900" dirty="0" err="1"/>
              <a:t>картки</a:t>
            </a:r>
            <a:r>
              <a:rPr lang="ru-RU" sz="4900" dirty="0"/>
              <a:t>, </a:t>
            </a:r>
            <a:r>
              <a:rPr lang="ru-RU" sz="4900" dirty="0" err="1"/>
              <a:t>що</a:t>
            </a:r>
            <a:r>
              <a:rPr lang="ru-RU" sz="4900" dirty="0"/>
              <a:t> </a:t>
            </a:r>
            <a:r>
              <a:rPr lang="ru-RU" sz="4900" dirty="0" err="1"/>
              <a:t>використовуються</a:t>
            </a:r>
            <a:r>
              <a:rPr lang="ru-RU" sz="4900" dirty="0"/>
              <a:t> </a:t>
            </a:r>
            <a:r>
              <a:rPr lang="ru-RU" sz="4900" dirty="0" err="1"/>
              <a:t>виключно</a:t>
            </a:r>
            <a:r>
              <a:rPr lang="ru-RU" sz="4900" dirty="0"/>
              <a:t> в межах </a:t>
            </a:r>
            <a:r>
              <a:rPr lang="ru-RU" sz="4900" dirty="0" err="1"/>
              <a:t>фірми</a:t>
            </a:r>
            <a:r>
              <a:rPr lang="ru-RU" sz="4900" dirty="0"/>
              <a:t>. Вони одержали </a:t>
            </a:r>
            <a:r>
              <a:rPr lang="ru-RU" sz="4900" dirty="0" err="1"/>
              <a:t>назву</a:t>
            </a:r>
            <a:r>
              <a:rPr lang="ru-RU" sz="4900" dirty="0"/>
              <a:t> </a:t>
            </a:r>
            <a:r>
              <a:rPr lang="ru-RU" sz="4900" b="1" dirty="0" err="1"/>
              <a:t>фірмових</a:t>
            </a:r>
            <a:r>
              <a:rPr lang="ru-RU" sz="4900" dirty="0"/>
              <a:t>. </a:t>
            </a:r>
            <a:r>
              <a:rPr lang="ru-RU" sz="4900" dirty="0" err="1"/>
              <a:t>їх</a:t>
            </a:r>
            <a:r>
              <a:rPr lang="ru-RU" sz="4900" dirty="0"/>
              <a:t> </a:t>
            </a:r>
            <a:r>
              <a:rPr lang="ru-RU" sz="4900" dirty="0" err="1"/>
              <a:t>перевага</a:t>
            </a:r>
            <a:r>
              <a:rPr lang="ru-RU" sz="4900" dirty="0"/>
              <a:t> для </a:t>
            </a:r>
            <a:r>
              <a:rPr lang="ru-RU" sz="4900" dirty="0" err="1"/>
              <a:t>клієнта</a:t>
            </a:r>
            <a:r>
              <a:rPr lang="ru-RU" sz="4900" dirty="0"/>
              <a:t> </a:t>
            </a:r>
            <a:r>
              <a:rPr lang="ru-RU" sz="4900" dirty="0" err="1"/>
              <a:t>полягає</a:t>
            </a:r>
            <a:r>
              <a:rPr lang="ru-RU" sz="4900" dirty="0"/>
              <a:t> в тому, </a:t>
            </a:r>
            <a:r>
              <a:rPr lang="ru-RU" sz="4900" dirty="0" err="1"/>
              <a:t>що</a:t>
            </a:r>
            <a:r>
              <a:rPr lang="ru-RU" sz="4900" dirty="0"/>
              <a:t> </a:t>
            </a:r>
            <a:r>
              <a:rPr lang="ru-RU" sz="4900" dirty="0" err="1"/>
              <a:t>він</a:t>
            </a:r>
            <a:r>
              <a:rPr lang="ru-RU" sz="4900" dirty="0"/>
              <a:t> </a:t>
            </a:r>
            <a:r>
              <a:rPr lang="ru-RU" sz="4900" dirty="0" err="1"/>
              <a:t>може</a:t>
            </a:r>
            <a:r>
              <a:rPr lang="ru-RU" sz="4900" dirty="0"/>
              <a:t> </a:t>
            </a:r>
            <a:r>
              <a:rPr lang="ru-RU" sz="4900" dirty="0" err="1"/>
              <a:t>придбати</a:t>
            </a:r>
            <a:r>
              <a:rPr lang="ru-RU" sz="4900" dirty="0"/>
              <a:t> </a:t>
            </a:r>
            <a:r>
              <a:rPr lang="ru-RU" sz="4900" dirty="0" err="1"/>
              <a:t>товари</a:t>
            </a:r>
            <a:r>
              <a:rPr lang="ru-RU" sz="4900" dirty="0"/>
              <a:t> без </a:t>
            </a:r>
            <a:r>
              <a:rPr lang="ru-RU" sz="4900" dirty="0" err="1"/>
              <a:t>торгової</a:t>
            </a:r>
            <a:r>
              <a:rPr lang="ru-RU" sz="4900" dirty="0"/>
              <a:t> надбавки, а часто </a:t>
            </a:r>
            <a:r>
              <a:rPr lang="ru-RU" sz="4900" dirty="0" err="1"/>
              <a:t>це</a:t>
            </a:r>
            <a:r>
              <a:rPr lang="ru-RU" sz="4900" dirty="0"/>
              <a:t> </a:t>
            </a:r>
            <a:r>
              <a:rPr lang="ru-RU" sz="4900" dirty="0" err="1"/>
              <a:t>зручно</a:t>
            </a:r>
            <a:r>
              <a:rPr lang="ru-RU" sz="4900" dirty="0"/>
              <a:t> </a:t>
            </a:r>
            <a:r>
              <a:rPr lang="ru-RU" sz="4900" dirty="0" err="1"/>
              <a:t>і</a:t>
            </a:r>
            <a:r>
              <a:rPr lang="ru-RU" sz="4900" dirty="0"/>
              <a:t> тому, </a:t>
            </a:r>
            <a:r>
              <a:rPr lang="ru-RU" sz="4900" dirty="0" err="1"/>
              <a:t>що</a:t>
            </a:r>
            <a:r>
              <a:rPr lang="ru-RU" sz="4900" dirty="0"/>
              <a:t> </a:t>
            </a:r>
            <a:r>
              <a:rPr lang="ru-RU" sz="4900" dirty="0" err="1"/>
              <a:t>товари</a:t>
            </a:r>
            <a:r>
              <a:rPr lang="ru-RU" sz="4900" dirty="0"/>
              <a:t> </a:t>
            </a:r>
            <a:r>
              <a:rPr lang="ru-RU" sz="4900" dirty="0" err="1"/>
              <a:t>ці</a:t>
            </a:r>
            <a:r>
              <a:rPr lang="ru-RU" sz="4900" dirty="0"/>
              <a:t> </a:t>
            </a:r>
            <a:r>
              <a:rPr lang="ru-RU" sz="4900" dirty="0" err="1"/>
              <a:t>він</a:t>
            </a:r>
            <a:r>
              <a:rPr lang="ru-RU" sz="4900" dirty="0"/>
              <a:t> </a:t>
            </a:r>
            <a:r>
              <a:rPr lang="ru-RU" sz="4900" dirty="0" err="1"/>
              <a:t>купує</a:t>
            </a:r>
            <a:r>
              <a:rPr lang="ru-RU" sz="4900" dirty="0"/>
              <a:t> за </a:t>
            </a:r>
            <a:r>
              <a:rPr lang="ru-RU" sz="4900" dirty="0" err="1"/>
              <a:t>місцем</a:t>
            </a:r>
            <a:r>
              <a:rPr lang="ru-RU" sz="4900" dirty="0"/>
              <a:t> </a:t>
            </a:r>
            <a:r>
              <a:rPr lang="ru-RU" sz="4900" dirty="0" err="1"/>
              <a:t>своєї</a:t>
            </a:r>
            <a:r>
              <a:rPr lang="ru-RU" sz="4900" dirty="0"/>
              <a:t> </a:t>
            </a:r>
            <a:r>
              <a:rPr lang="ru-RU" sz="4900" dirty="0" err="1"/>
              <a:t>роботи</a:t>
            </a:r>
            <a:r>
              <a:rPr lang="ru-RU" sz="4900" dirty="0"/>
              <a:t>. Для </a:t>
            </a:r>
            <a:r>
              <a:rPr lang="ru-RU" sz="4900" dirty="0" err="1"/>
              <a:t>фірми</a:t>
            </a:r>
            <a:r>
              <a:rPr lang="ru-RU" sz="4900" dirty="0"/>
              <a:t> </a:t>
            </a:r>
            <a:r>
              <a:rPr lang="ru-RU" sz="4900" dirty="0" err="1"/>
              <a:t>це</a:t>
            </a:r>
            <a:r>
              <a:rPr lang="ru-RU" sz="4900" dirty="0"/>
              <a:t> </a:t>
            </a:r>
            <a:r>
              <a:rPr lang="ru-RU" sz="4900" dirty="0" err="1"/>
              <a:t>вигідно</a:t>
            </a:r>
            <a:r>
              <a:rPr lang="ru-RU" sz="4900" dirty="0"/>
              <a:t> </a:t>
            </a:r>
            <a:r>
              <a:rPr lang="ru-RU" sz="4900" dirty="0" err="1"/>
              <a:t>тим</a:t>
            </a:r>
            <a:r>
              <a:rPr lang="ru-RU" sz="4900" dirty="0"/>
              <a:t>, </a:t>
            </a:r>
            <a:r>
              <a:rPr lang="ru-RU" sz="4900" dirty="0" err="1"/>
              <a:t>що</a:t>
            </a:r>
            <a:r>
              <a:rPr lang="ru-RU" sz="4900" dirty="0"/>
              <a:t> вона, по </a:t>
            </a:r>
            <a:r>
              <a:rPr lang="ru-RU" sz="4900" dirty="0" err="1"/>
              <a:t>суті</a:t>
            </a:r>
            <a:r>
              <a:rPr lang="ru-RU" sz="4900" dirty="0"/>
              <a:t>, </a:t>
            </a:r>
            <a:r>
              <a:rPr lang="ru-RU" sz="4900" dirty="0" err="1"/>
              <a:t>посилює</a:t>
            </a:r>
            <a:r>
              <a:rPr lang="ru-RU" sz="4900" dirty="0"/>
              <a:t> </a:t>
            </a:r>
            <a:r>
              <a:rPr lang="ru-RU" sz="4900" dirty="0" err="1"/>
              <a:t>свої</a:t>
            </a:r>
            <a:r>
              <a:rPr lang="ru-RU" sz="4900" dirty="0"/>
              <a:t> </a:t>
            </a:r>
            <a:r>
              <a:rPr lang="ru-RU" sz="4900" dirty="0" err="1"/>
              <a:t>можливості</a:t>
            </a:r>
            <a:r>
              <a:rPr lang="ru-RU" sz="4900" dirty="0"/>
              <a:t> у </a:t>
            </a:r>
            <a:r>
              <a:rPr lang="ru-RU" sz="4900" dirty="0" err="1"/>
              <a:t>вирішенні</a:t>
            </a:r>
            <a:r>
              <a:rPr lang="ru-RU" sz="4900" dirty="0"/>
              <a:t> </a:t>
            </a:r>
            <a:r>
              <a:rPr lang="ru-RU" sz="4900" dirty="0" err="1"/>
              <a:t>такої</a:t>
            </a:r>
            <a:r>
              <a:rPr lang="ru-RU" sz="4900" dirty="0"/>
              <a:t> </a:t>
            </a:r>
            <a:r>
              <a:rPr lang="ru-RU" sz="4900" dirty="0" err="1"/>
              <a:t>складної</a:t>
            </a:r>
            <a:r>
              <a:rPr lang="ru-RU" sz="4900" dirty="0"/>
              <a:t> </a:t>
            </a:r>
            <a:r>
              <a:rPr lang="ru-RU" sz="4900" dirty="0" err="1"/>
              <a:t>проблеми</a:t>
            </a:r>
            <a:r>
              <a:rPr lang="ru-RU" sz="4900" dirty="0"/>
              <a:t>, як </a:t>
            </a:r>
            <a:r>
              <a:rPr lang="ru-RU" sz="4900" dirty="0" err="1"/>
              <a:t>реалізація</a:t>
            </a:r>
            <a:r>
              <a:rPr lang="ru-RU" sz="4900" dirty="0"/>
              <a:t> </a:t>
            </a:r>
            <a:r>
              <a:rPr lang="ru-RU" sz="4900" dirty="0" err="1"/>
              <a:t>продукції</a:t>
            </a:r>
            <a:r>
              <a:rPr lang="ru-RU" sz="4900" dirty="0"/>
              <a:t>.</a:t>
            </a:r>
          </a:p>
          <a:p>
            <a:r>
              <a:rPr lang="ru-RU" sz="4900" dirty="0" err="1"/>
              <a:t>Особливу</a:t>
            </a:r>
            <a:r>
              <a:rPr lang="ru-RU" sz="4900" dirty="0"/>
              <a:t> </a:t>
            </a:r>
            <a:r>
              <a:rPr lang="ru-RU" sz="4900" dirty="0" err="1"/>
              <a:t>групу</a:t>
            </a:r>
            <a:r>
              <a:rPr lang="ru-RU" sz="4900" dirty="0"/>
              <a:t> </a:t>
            </a:r>
            <a:r>
              <a:rPr lang="ru-RU" sz="4900" dirty="0" err="1"/>
              <a:t>кредитних</a:t>
            </a:r>
            <a:r>
              <a:rPr lang="ru-RU" sz="4900" dirty="0"/>
              <a:t> </a:t>
            </a:r>
            <a:r>
              <a:rPr lang="ru-RU" sz="4900" dirty="0" err="1"/>
              <a:t>карток</a:t>
            </a:r>
            <a:r>
              <a:rPr lang="ru-RU" sz="4900" dirty="0"/>
              <a:t> </a:t>
            </a:r>
            <a:r>
              <a:rPr lang="ru-RU" sz="4900" dirty="0" err="1"/>
              <a:t>складають</a:t>
            </a:r>
            <a:r>
              <a:rPr lang="ru-RU" sz="4900" dirty="0"/>
              <a:t> так </a:t>
            </a:r>
            <a:r>
              <a:rPr lang="ru-RU" sz="4900" dirty="0" err="1"/>
              <a:t>звані</a:t>
            </a:r>
            <a:r>
              <a:rPr lang="ru-RU" sz="4900" dirty="0"/>
              <a:t> </a:t>
            </a:r>
            <a:r>
              <a:rPr lang="ru-RU" sz="4900" b="1" dirty="0" err="1"/>
              <a:t>преміальні</a:t>
            </a:r>
            <a:r>
              <a:rPr lang="ru-RU" sz="4900" dirty="0"/>
              <a:t> </a:t>
            </a:r>
            <a:r>
              <a:rPr lang="ru-RU" sz="4900" dirty="0" err="1"/>
              <a:t>картки</a:t>
            </a:r>
            <a:r>
              <a:rPr lang="ru-RU" sz="4900" dirty="0"/>
              <a:t>. Вони </a:t>
            </a:r>
            <a:r>
              <a:rPr lang="ru-RU" sz="4900" dirty="0" err="1"/>
              <a:t>дають</a:t>
            </a:r>
            <a:r>
              <a:rPr lang="ru-RU" sz="4900" dirty="0"/>
              <a:t>, як правило, ряд </a:t>
            </a:r>
            <a:r>
              <a:rPr lang="ru-RU" sz="4900" dirty="0" err="1"/>
              <a:t>істотних</a:t>
            </a:r>
            <a:r>
              <a:rPr lang="ru-RU" sz="4900" dirty="0"/>
              <a:t> </a:t>
            </a:r>
            <a:r>
              <a:rPr lang="ru-RU" sz="4900" dirty="0" err="1"/>
              <a:t>пільг</a:t>
            </a:r>
            <a:r>
              <a:rPr lang="ru-RU" sz="4900" dirty="0"/>
              <a:t>. До них </a:t>
            </a:r>
            <a:r>
              <a:rPr lang="ru-RU" sz="4900" dirty="0" err="1"/>
              <a:t>переважно</a:t>
            </a:r>
            <a:r>
              <a:rPr lang="ru-RU" sz="4900" dirty="0"/>
              <a:t> </a:t>
            </a:r>
            <a:r>
              <a:rPr lang="ru-RU" sz="4900" dirty="0" err="1"/>
              <a:t>належить</a:t>
            </a:r>
            <a:r>
              <a:rPr lang="ru-RU" sz="4900" dirty="0"/>
              <a:t> </a:t>
            </a:r>
            <a:r>
              <a:rPr lang="ru-RU" sz="4900" dirty="0" err="1"/>
              <a:t>більш</a:t>
            </a:r>
            <a:r>
              <a:rPr lang="ru-RU" sz="4900" dirty="0"/>
              <a:t> </a:t>
            </a:r>
            <a:r>
              <a:rPr lang="ru-RU" sz="4900" dirty="0" err="1"/>
              <a:t>високий</a:t>
            </a:r>
            <a:r>
              <a:rPr lang="ru-RU" sz="4900" dirty="0"/>
              <a:t>, </a:t>
            </a:r>
            <a:r>
              <a:rPr lang="ru-RU" sz="4900" dirty="0" err="1"/>
              <a:t>ніж</a:t>
            </a:r>
            <a:r>
              <a:rPr lang="ru-RU" sz="4900" dirty="0"/>
              <a:t> за </a:t>
            </a:r>
            <a:r>
              <a:rPr lang="ru-RU" sz="4900" dirty="0" err="1"/>
              <a:t>звичайними</a:t>
            </a:r>
            <a:r>
              <a:rPr lang="ru-RU" sz="4900" dirty="0"/>
              <a:t> </a:t>
            </a:r>
            <a:r>
              <a:rPr lang="ru-RU" sz="4900" dirty="0" err="1"/>
              <a:t>картками</a:t>
            </a:r>
            <a:r>
              <a:rPr lang="ru-RU" sz="4900" dirty="0"/>
              <a:t>, </a:t>
            </a:r>
            <a:r>
              <a:rPr lang="ru-RU" sz="4900" dirty="0" err="1"/>
              <a:t>ліміт</a:t>
            </a:r>
            <a:r>
              <a:rPr lang="ru-RU" sz="4900" dirty="0"/>
              <a:t> </a:t>
            </a:r>
            <a:r>
              <a:rPr lang="ru-RU" sz="4900" dirty="0" err="1"/>
              <a:t>кредитування</a:t>
            </a:r>
            <a:r>
              <a:rPr lang="ru-RU" sz="4900" dirty="0"/>
              <a:t>. </a:t>
            </a:r>
            <a:r>
              <a:rPr lang="ru-RU" sz="4900" dirty="0" err="1"/>
              <a:t>Інколи</a:t>
            </a:r>
            <a:r>
              <a:rPr lang="ru-RU" sz="4900" dirty="0"/>
              <a:t> </a:t>
            </a:r>
            <a:r>
              <a:rPr lang="ru-RU" sz="4900" dirty="0" err="1"/>
              <a:t>такий</a:t>
            </a:r>
            <a:r>
              <a:rPr lang="ru-RU" sz="4900" dirty="0"/>
              <a:t> </a:t>
            </a:r>
            <a:r>
              <a:rPr lang="ru-RU" sz="4900" dirty="0" err="1"/>
              <a:t>ліміт</a:t>
            </a:r>
            <a:r>
              <a:rPr lang="ru-RU" sz="4900" dirty="0"/>
              <a:t> </a:t>
            </a:r>
            <a:r>
              <a:rPr lang="ru-RU" sz="4900" dirty="0" err="1"/>
              <a:t>узагалі</a:t>
            </a:r>
            <a:r>
              <a:rPr lang="ru-RU" sz="4900" dirty="0"/>
              <a:t> </a:t>
            </a:r>
            <a:r>
              <a:rPr lang="ru-RU" sz="4900" dirty="0" err="1"/>
              <a:t>відсутній</a:t>
            </a:r>
            <a:r>
              <a:rPr lang="ru-RU" sz="4900" dirty="0"/>
              <a:t>. </a:t>
            </a:r>
            <a:r>
              <a:rPr lang="ru-RU" sz="4900" dirty="0" err="1"/>
              <a:t>Дуже</a:t>
            </a:r>
            <a:r>
              <a:rPr lang="ru-RU" sz="4900" dirty="0"/>
              <a:t> часто до </a:t>
            </a:r>
            <a:r>
              <a:rPr lang="ru-RU" sz="4900" dirty="0" err="1"/>
              <a:t>переваг</a:t>
            </a:r>
            <a:r>
              <a:rPr lang="ru-RU" sz="4900" dirty="0"/>
              <a:t> </a:t>
            </a:r>
            <a:r>
              <a:rPr lang="ru-RU" sz="4900" dirty="0" err="1"/>
              <a:t>цих</a:t>
            </a:r>
            <a:r>
              <a:rPr lang="ru-RU" sz="4900" dirty="0"/>
              <a:t> </a:t>
            </a:r>
            <a:r>
              <a:rPr lang="ru-RU" sz="4900" dirty="0" err="1"/>
              <a:t>карток</a:t>
            </a:r>
            <a:r>
              <a:rPr lang="ru-RU" sz="4900" dirty="0"/>
              <a:t> належать </a:t>
            </a:r>
            <a:r>
              <a:rPr lang="ru-RU" sz="4900" dirty="0" err="1"/>
              <a:t>пільгові</a:t>
            </a:r>
            <a:r>
              <a:rPr lang="ru-RU" sz="4900" dirty="0"/>
              <a:t> ставки </a:t>
            </a:r>
            <a:r>
              <a:rPr lang="ru-RU" sz="4900" dirty="0" err="1"/>
              <a:t>надання</a:t>
            </a:r>
            <a:r>
              <a:rPr lang="ru-RU" sz="4900" dirty="0"/>
              <a:t> кредиту </a:t>
            </a:r>
            <a:r>
              <a:rPr lang="ru-RU" sz="4900" dirty="0" err="1"/>
              <a:t>і</a:t>
            </a:r>
            <a:r>
              <a:rPr lang="ru-RU" sz="4900" dirty="0"/>
              <a:t> </a:t>
            </a:r>
            <a:r>
              <a:rPr lang="ru-RU" sz="4900" dirty="0" err="1"/>
              <a:t>страхування</a:t>
            </a:r>
            <a:r>
              <a:rPr lang="ru-RU" sz="4900" dirty="0"/>
              <a:t> для </a:t>
            </a:r>
            <a:r>
              <a:rPr lang="ru-RU" sz="4900" dirty="0" err="1"/>
              <a:t>власника</a:t>
            </a:r>
            <a:r>
              <a:rPr lang="ru-RU" sz="4900" dirty="0"/>
              <a:t> </a:t>
            </a:r>
            <a:r>
              <a:rPr lang="ru-RU" sz="4900" dirty="0" err="1"/>
              <a:t>картки</a:t>
            </a:r>
            <a:r>
              <a:rPr lang="ru-RU" sz="4900" dirty="0"/>
              <a:t>, а </a:t>
            </a:r>
            <a:r>
              <a:rPr lang="ru-RU" sz="4900" dirty="0" err="1"/>
              <a:t>іноді</a:t>
            </a:r>
            <a:r>
              <a:rPr lang="ru-RU" sz="4900" dirty="0"/>
              <a:t> </a:t>
            </a:r>
            <a:r>
              <a:rPr lang="ru-RU" sz="4900" dirty="0" err="1"/>
              <a:t>і</a:t>
            </a:r>
            <a:r>
              <a:rPr lang="ru-RU" sz="4900" dirty="0"/>
              <a:t> </a:t>
            </a:r>
            <a:r>
              <a:rPr lang="ru-RU" sz="4900" dirty="0" err="1"/>
              <a:t>всіх</a:t>
            </a:r>
            <a:r>
              <a:rPr lang="ru-RU" sz="4900" dirty="0"/>
              <a:t> </a:t>
            </a:r>
            <a:r>
              <a:rPr lang="ru-RU" sz="4900" dirty="0" err="1"/>
              <a:t>членів</a:t>
            </a:r>
            <a:r>
              <a:rPr lang="ru-RU" sz="4900" dirty="0"/>
              <a:t> </a:t>
            </a:r>
            <a:r>
              <a:rPr lang="ru-RU" sz="4900" dirty="0" err="1"/>
              <a:t>його</a:t>
            </a:r>
            <a:r>
              <a:rPr lang="ru-RU" sz="4900" dirty="0"/>
              <a:t> </a:t>
            </a:r>
            <a:r>
              <a:rPr lang="ru-RU" sz="4900" dirty="0" err="1"/>
              <a:t>родини</a:t>
            </a:r>
            <a:r>
              <a:rPr lang="ru-RU" sz="4900" dirty="0"/>
              <a:t>. </a:t>
            </a:r>
            <a:r>
              <a:rPr lang="ru-RU" sz="4900" dirty="0" err="1"/>
              <a:t>Ці</a:t>
            </a:r>
            <a:r>
              <a:rPr lang="ru-RU" sz="4900" dirty="0"/>
              <a:t> </a:t>
            </a:r>
            <a:r>
              <a:rPr lang="ru-RU" sz="4900" dirty="0" err="1"/>
              <a:t>кредитні</a:t>
            </a:r>
            <a:r>
              <a:rPr lang="ru-RU" sz="4900" dirty="0"/>
              <a:t> </a:t>
            </a:r>
            <a:r>
              <a:rPr lang="ru-RU" sz="4900" dirty="0" err="1"/>
              <a:t>картки</a:t>
            </a:r>
            <a:r>
              <a:rPr lang="ru-RU" sz="4900" dirty="0"/>
              <a:t> </a:t>
            </a:r>
            <a:r>
              <a:rPr lang="ru-RU" sz="4900" dirty="0" err="1"/>
              <a:t>призначаються</a:t>
            </a:r>
            <a:r>
              <a:rPr lang="ru-RU" sz="4900" dirty="0"/>
              <a:t> для тих, </a:t>
            </a:r>
            <a:r>
              <a:rPr lang="ru-RU" sz="4900" dirty="0" err="1"/>
              <a:t>хто</a:t>
            </a:r>
            <a:r>
              <a:rPr lang="ru-RU" sz="4900" dirty="0"/>
              <a:t> </a:t>
            </a:r>
            <a:r>
              <a:rPr lang="ru-RU" sz="4900" dirty="0" err="1"/>
              <a:t>має</a:t>
            </a:r>
            <a:r>
              <a:rPr lang="ru-RU" sz="4900" dirty="0"/>
              <a:t> великий </a:t>
            </a:r>
            <a:r>
              <a:rPr lang="ru-RU" sz="4900" dirty="0" err="1"/>
              <a:t>річний</a:t>
            </a:r>
            <a:r>
              <a:rPr lang="ru-RU" sz="4900" dirty="0"/>
              <a:t> </a:t>
            </a:r>
            <a:r>
              <a:rPr lang="ru-RU" sz="4900" dirty="0" err="1"/>
              <a:t>прибуток</a:t>
            </a:r>
            <a:r>
              <a:rPr lang="ru-RU" sz="4900" dirty="0"/>
              <a:t> </a:t>
            </a:r>
            <a:r>
              <a:rPr lang="ru-RU" sz="4900" dirty="0" err="1"/>
              <a:t>і</a:t>
            </a:r>
            <a:r>
              <a:rPr lang="ru-RU" sz="4900" dirty="0"/>
              <a:t> </a:t>
            </a:r>
            <a:r>
              <a:rPr lang="ru-RU" sz="4900" dirty="0" err="1"/>
              <a:t>належить</a:t>
            </a:r>
            <a:r>
              <a:rPr lang="ru-RU" sz="4900" dirty="0"/>
              <a:t> до </a:t>
            </a:r>
            <a:r>
              <a:rPr lang="ru-RU" sz="4900" dirty="0" err="1"/>
              <a:t>дуже</a:t>
            </a:r>
            <a:r>
              <a:rPr lang="ru-RU" sz="4900" dirty="0"/>
              <a:t> </a:t>
            </a:r>
            <a:r>
              <a:rPr lang="ru-RU" sz="4900" dirty="0" err="1"/>
              <a:t>багатої</a:t>
            </a:r>
            <a:r>
              <a:rPr lang="ru-RU" sz="4900" dirty="0"/>
              <a:t> </a:t>
            </a:r>
            <a:r>
              <a:rPr lang="ru-RU" sz="4900" dirty="0" err="1"/>
              <a:t>частини</a:t>
            </a:r>
            <a:r>
              <a:rPr lang="ru-RU" sz="4900" dirty="0"/>
              <a:t> </a:t>
            </a:r>
            <a:r>
              <a:rPr lang="ru-RU" sz="4900" dirty="0" err="1"/>
              <a:t>населення</a:t>
            </a:r>
            <a:r>
              <a:rPr lang="ru-RU" sz="4900" dirty="0"/>
              <a:t>. У </a:t>
            </a:r>
            <a:r>
              <a:rPr lang="ru-RU" sz="4900" dirty="0" err="1"/>
              <a:t>кінці</a:t>
            </a:r>
            <a:r>
              <a:rPr lang="ru-RU" sz="4900" dirty="0"/>
              <a:t> </a:t>
            </a:r>
            <a:r>
              <a:rPr lang="ru-RU" sz="4900" dirty="0" err="1"/>
              <a:t>місяця</a:t>
            </a:r>
            <a:r>
              <a:rPr lang="ru-RU" sz="4900" dirty="0"/>
              <a:t> </a:t>
            </a:r>
            <a:r>
              <a:rPr lang="ru-RU" sz="4900" dirty="0" err="1"/>
              <a:t>власник</a:t>
            </a:r>
            <a:r>
              <a:rPr lang="ru-RU" sz="4900" dirty="0"/>
              <a:t> </a:t>
            </a:r>
            <a:r>
              <a:rPr lang="ru-RU" sz="4900" dirty="0" err="1"/>
              <a:t>кредитної</a:t>
            </a:r>
            <a:r>
              <a:rPr lang="ru-RU" sz="4900" dirty="0"/>
              <a:t> </a:t>
            </a:r>
            <a:r>
              <a:rPr lang="ru-RU" sz="4900" dirty="0" err="1"/>
              <a:t>картки</a:t>
            </a:r>
            <a:r>
              <a:rPr lang="ru-RU" sz="4900" dirty="0"/>
              <a:t> </a:t>
            </a:r>
            <a:r>
              <a:rPr lang="ru-RU" sz="4900" dirty="0" err="1"/>
              <a:t>отримує</a:t>
            </a:r>
            <a:r>
              <a:rPr lang="ru-RU" sz="4900" dirty="0"/>
              <a:t> </a:t>
            </a:r>
            <a:r>
              <a:rPr lang="ru-RU" sz="4900" dirty="0" err="1"/>
              <a:t>загальний</a:t>
            </a:r>
            <a:r>
              <a:rPr lang="ru-RU" sz="4900" dirty="0"/>
              <a:t> </a:t>
            </a:r>
            <a:r>
              <a:rPr lang="ru-RU" sz="4900" dirty="0" err="1"/>
              <a:t>рахунок</a:t>
            </a:r>
            <a:r>
              <a:rPr lang="ru-RU" sz="4900" dirty="0"/>
              <a:t> за </a:t>
            </a:r>
            <a:r>
              <a:rPr lang="ru-RU" sz="4900" dirty="0" err="1"/>
              <a:t>операціями</a:t>
            </a:r>
            <a:r>
              <a:rPr lang="ru-RU" sz="4900" dirty="0"/>
              <a:t>, </a:t>
            </a:r>
            <a:r>
              <a:rPr lang="ru-RU" sz="4900" dirty="0" err="1"/>
              <a:t>що</a:t>
            </a:r>
            <a:r>
              <a:rPr lang="ru-RU" sz="4900" dirty="0"/>
              <a:t> </a:t>
            </a:r>
            <a:r>
              <a:rPr lang="ru-RU" sz="4900" dirty="0" err="1"/>
              <a:t>були</a:t>
            </a:r>
            <a:r>
              <a:rPr lang="ru-RU" sz="4900" dirty="0"/>
              <a:t> </a:t>
            </a:r>
            <a:r>
              <a:rPr lang="ru-RU" sz="4900" dirty="0" err="1"/>
              <a:t>здійснені</a:t>
            </a:r>
            <a:r>
              <a:rPr lang="ru-RU" sz="4900" dirty="0"/>
              <a:t> </a:t>
            </a:r>
            <a:r>
              <a:rPr lang="ru-RU" sz="4900" dirty="0" err="1"/>
              <a:t>за</a:t>
            </a:r>
            <a:r>
              <a:rPr lang="ru-RU" sz="4900" dirty="0"/>
              <a:t> </a:t>
            </a:r>
            <a:r>
              <a:rPr lang="ru-RU" sz="4900" dirty="0" err="1"/>
              <a:t>допомогою</a:t>
            </a:r>
            <a:r>
              <a:rPr lang="ru-RU" sz="4900" dirty="0"/>
              <a:t> </a:t>
            </a:r>
            <a:r>
              <a:rPr lang="ru-RU" sz="4900" dirty="0" err="1"/>
              <a:t>цієї</a:t>
            </a:r>
            <a:r>
              <a:rPr lang="ru-RU" sz="4900" dirty="0"/>
              <a:t> </a:t>
            </a:r>
            <a:r>
              <a:rPr lang="ru-RU" sz="4900" dirty="0" err="1"/>
              <a:t>картки</a:t>
            </a:r>
            <a:r>
              <a:rPr lang="ru-RU" sz="4900" dirty="0"/>
              <a:t>. </a:t>
            </a:r>
            <a:r>
              <a:rPr lang="ru-RU" sz="4900" dirty="0" err="1"/>
              <a:t>Рахунок</a:t>
            </a:r>
            <a:r>
              <a:rPr lang="ru-RU" sz="4900" dirty="0"/>
              <a:t> треба </a:t>
            </a:r>
            <a:r>
              <a:rPr lang="ru-RU" sz="4900" dirty="0" err="1"/>
              <a:t>оплатити</a:t>
            </a:r>
            <a:r>
              <a:rPr lang="ru-RU" sz="4900" dirty="0"/>
              <a:t> </a:t>
            </a:r>
            <a:r>
              <a:rPr lang="ru-RU" sz="4900" dirty="0" err="1"/>
              <a:t>і</a:t>
            </a:r>
            <a:r>
              <a:rPr lang="ru-RU" sz="4900" dirty="0"/>
              <a:t> для </a:t>
            </a:r>
            <a:r>
              <a:rPr lang="ru-RU" sz="4900" dirty="0" err="1"/>
              <a:t>цього</a:t>
            </a:r>
            <a:r>
              <a:rPr lang="ru-RU" sz="4900" dirty="0"/>
              <a:t>, як правило, </a:t>
            </a:r>
            <a:r>
              <a:rPr lang="ru-RU" sz="4900" dirty="0" err="1"/>
              <a:t>дається</a:t>
            </a:r>
            <a:r>
              <a:rPr lang="ru-RU" sz="4900" dirty="0"/>
              <a:t> </a:t>
            </a:r>
            <a:r>
              <a:rPr lang="ru-RU" sz="4900" dirty="0" err="1"/>
              <a:t>пільговий</a:t>
            </a:r>
            <a:r>
              <a:rPr lang="ru-RU" sz="4900" dirty="0"/>
              <a:t> </a:t>
            </a:r>
            <a:r>
              <a:rPr lang="ru-RU" sz="4900" dirty="0" err="1"/>
              <a:t>термін</a:t>
            </a:r>
            <a:r>
              <a:rPr lang="ru-RU" sz="4900" dirty="0"/>
              <a:t>. Часто </a:t>
            </a:r>
            <a:r>
              <a:rPr lang="ru-RU" sz="4900" dirty="0" err="1"/>
              <a:t>він</a:t>
            </a:r>
            <a:r>
              <a:rPr lang="ru-RU" sz="4900" dirty="0"/>
              <a:t> </a:t>
            </a:r>
            <a:r>
              <a:rPr lang="ru-RU" sz="4900" dirty="0" err="1"/>
              <a:t>складає</a:t>
            </a:r>
            <a:r>
              <a:rPr lang="ru-RU" sz="4900" dirty="0"/>
              <a:t> 25—З0 </a:t>
            </a:r>
            <a:r>
              <a:rPr lang="ru-RU" sz="4900" dirty="0" err="1"/>
              <a:t>днів</a:t>
            </a:r>
            <a:r>
              <a:rPr lang="ru-RU" sz="4900" dirty="0"/>
              <a:t>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Вартість карток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525963"/>
          </a:xfrm>
        </p:spPr>
        <p:txBody>
          <a:bodyPr/>
          <a:lstStyle/>
          <a:p>
            <a:r>
              <a:rPr lang="uk-UA" dirty="0"/>
              <a:t>Кредитна карта надається клієнтові безкоштовно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85728"/>
            <a:ext cx="8686800" cy="1009672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/>
              <a:t>Документи, які необхідні при отримані картки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Для отримання кредитної картки потрібні: копія паспорта та його ідентифікаційний код 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Можливості карток у користуванні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uk-UA" dirty="0"/>
              <a:t> - для власника картки вона вигідна з точки зору можливості 24 години на добу користуватися кредитом, при цьому не обмежуючи свої фінансові можливості ( кредитна картка ); також картка займає в гаманці досить мало місця; власник картки також певну захищеність від крадіжок коштів або несанкціонованого витрачання їх третьою особою. </a:t>
            </a:r>
            <a:endParaRPr lang="ru-RU" dirty="0"/>
          </a:p>
          <a:p>
            <a:r>
              <a:rPr lang="uk-UA" dirty="0"/>
              <a:t> - для торгової точки прийняття кредитних карток як засобу платежу означає зменшення ризику неплатежу з боку клієнта, також звільняє їх від розробки власного кредитного плану, який необхідний для залучення більшої кількості клієнтів.</a:t>
            </a:r>
            <a:endParaRPr lang="ru-RU" dirty="0"/>
          </a:p>
          <a:p>
            <a:r>
              <a:rPr lang="uk-UA" dirty="0"/>
              <a:t> - для банку кредитна картка відкриває простір для залучення більшої кількості фінансових ресурсів, а також разом з карткою клієнтам пропонуються додаткові послуги, які збільшують прибутки банку.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/>
              <a:t>Контроль за рухом </a:t>
            </a:r>
            <a:r>
              <a:rPr lang="uk-UA" dirty="0"/>
              <a:t>коштів: мобільний контроль, </a:t>
            </a:r>
            <a:r>
              <a:rPr lang="uk-UA" dirty="0" err="1"/>
              <a:t>інтернет-банкінг</a:t>
            </a:r>
            <a:r>
              <a:rPr lang="uk-UA" dirty="0"/>
              <a:t> 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uk-UA" dirty="0"/>
              <a:t> Система дистанційного обслуговування Приват24 дозволяє цілодобово переглядати виписки </a:t>
            </a:r>
            <a:r>
              <a:rPr lang="uk-UA" dirty="0"/>
              <a:t>за вашими картками та рахунками, поповнювати мобільний телефон, переказувати гроші з картки на картку.</a:t>
            </a:r>
          </a:p>
          <a:p>
            <a:r>
              <a:rPr lang="uk-UA" dirty="0"/>
              <a:t>За допомогою</a:t>
            </a:r>
            <a:r>
              <a:rPr lang="uk-UA" dirty="0"/>
              <a:t> </a:t>
            </a:r>
            <a:r>
              <a:rPr lang="uk-UA" dirty="0"/>
              <a:t>Приват24 ви можете вирішити практично будь-яке з питань,щодо яких раніше доводилося звертатися  до відділення банку.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висновок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92</TotalTime>
  <Words>309</Words>
  <PresentationFormat>Экран (4:3)</PresentationFormat>
  <Paragraphs>20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Трек</vt:lpstr>
      <vt:lpstr>Види пластикових карток та їх можливості</vt:lpstr>
      <vt:lpstr>Види платіжних пластикових карток та їх можливості</vt:lpstr>
      <vt:lpstr>Вартість карток</vt:lpstr>
      <vt:lpstr>Документи, які необхідні при отримані картки</vt:lpstr>
      <vt:lpstr>Можливості карток у користуванні</vt:lpstr>
      <vt:lpstr>Контроль за рухом коштів: мобільний контроль, інтернет-банкінг  </vt:lpstr>
      <vt:lpstr>висновок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Види пластикових карток та їх можливості</dc:title>
  <dc:creator>Admin</dc:creator>
  <cp:lastModifiedBy>Admin</cp:lastModifiedBy>
  <cp:revision>11</cp:revision>
  <dcterms:created xsi:type="dcterms:W3CDTF">2014-03-12T16:35:09Z</dcterms:created>
  <dcterms:modified xsi:type="dcterms:W3CDTF">2014-03-13T17:17:17Z</dcterms:modified>
</cp:coreProperties>
</file>