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9" r:id="rId5"/>
    <p:sldId id="258" r:id="rId6"/>
    <p:sldId id="262" r:id="rId7"/>
    <p:sldId id="265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160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620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119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5124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9732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684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337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946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2061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4871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93959E6-847B-4937-8C3D-49CDB5BA4EF3}" type="datetimeFigureOut">
              <a:rPr lang="uk-UA" smtClean="0"/>
              <a:pPr/>
              <a:t>15.05.2014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8083624" cy="2304256"/>
          </a:xfrm>
        </p:spPr>
        <p:txBody>
          <a:bodyPr/>
          <a:lstStyle/>
          <a:p>
            <a:pPr algn="ctr"/>
            <a:r>
              <a:rPr lang="uk-UA" sz="7200" dirty="0" smtClean="0"/>
              <a:t>Версаль - зразок </a:t>
            </a:r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7200" dirty="0" smtClean="0"/>
              <a:t>європейського парку  </a:t>
            </a:r>
            <a:endParaRPr lang="uk-UA" sz="7200" dirty="0"/>
          </a:p>
        </p:txBody>
      </p:sp>
      <p:pic>
        <p:nvPicPr>
          <p:cNvPr id="13316" name="Picture 4" descr="http://travelexp.me/wp-content/uploads/2013/03/Vers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912643" cy="327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lobuslife.ru/wp-content/uploads/2011/09/versalskiy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668" y="692696"/>
            <a:ext cx="7999332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Передумови створення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340768"/>
            <a:ext cx="6120680" cy="388843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2800" dirty="0" smtClean="0"/>
              <a:t>На </a:t>
            </a:r>
            <a:r>
              <a:rPr lang="uk-UA" sz="2800" dirty="0" smtClean="0"/>
              <a:t>початку Х</a:t>
            </a:r>
            <a:r>
              <a:rPr lang="en-US" sz="2800" dirty="0" smtClean="0"/>
              <a:t>V</a:t>
            </a:r>
            <a:r>
              <a:rPr lang="uk-UA" sz="2800" dirty="0" smtClean="0"/>
              <a:t>ІІ ст. там, де </a:t>
            </a:r>
            <a:r>
              <a:rPr lang="uk-UA" sz="2800" dirty="0" smtClean="0"/>
              <a:t>сьогодні </a:t>
            </a:r>
            <a:r>
              <a:rPr lang="uk-UA" sz="2800" dirty="0" smtClean="0"/>
              <a:t>розташоване місто Версаль, була заболочена місцевість, де полювали французькі королі, для яких було  споруджено </a:t>
            </a:r>
            <a:r>
              <a:rPr lang="uk-UA" sz="2800" dirty="0" smtClean="0"/>
              <a:t>мисливський           		будиночок </a:t>
            </a:r>
            <a:r>
              <a:rPr lang="uk-UA" sz="2800" dirty="0" smtClean="0"/>
              <a:t>(1624). Згодом </a:t>
            </a:r>
            <a:r>
              <a:rPr lang="uk-UA" sz="2800" dirty="0" smtClean="0"/>
              <a:t>		на </a:t>
            </a:r>
            <a:r>
              <a:rPr lang="uk-UA" sz="2800" dirty="0" smtClean="0"/>
              <a:t>вимогу Людовіка ХІІІ </a:t>
            </a:r>
            <a:r>
              <a:rPr lang="uk-UA" sz="2800" dirty="0" smtClean="0"/>
              <a:t>		архітектор </a:t>
            </a:r>
            <a:r>
              <a:rPr lang="uk-UA" sz="2800" dirty="0" smtClean="0"/>
              <a:t>Жак </a:t>
            </a:r>
            <a:r>
              <a:rPr lang="uk-UA" sz="2800" dirty="0" err="1" smtClean="0"/>
              <a:t>Лемерсьє</a:t>
            </a:r>
            <a:r>
              <a:rPr lang="uk-UA" sz="2800" dirty="0" smtClean="0"/>
              <a:t> </a:t>
            </a:r>
            <a:r>
              <a:rPr lang="uk-UA" sz="2800" dirty="0" smtClean="0"/>
              <a:t>		побудував </a:t>
            </a:r>
            <a:r>
              <a:rPr lang="uk-UA" sz="2800" dirty="0" smtClean="0"/>
              <a:t>тут невеликий </a:t>
            </a:r>
            <a:r>
              <a:rPr lang="uk-UA" sz="2800" dirty="0" smtClean="0"/>
              <a:t>		палац.</a:t>
            </a:r>
            <a:endParaRPr lang="uk-UA" sz="2800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4338" name="Picture 2" descr="http://upload.wikimedia.org/wikipedia/commons/2/2f/JLemercierPdeChampa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2234516" cy="287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seslova.com.ua/images/bse/0001/17173/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920880" cy="693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15616" y="620688"/>
            <a:ext cx="3875484" cy="5721499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Garamond (Основний текст)"/>
              </a:rPr>
              <a:t> </a:t>
            </a:r>
            <a:r>
              <a:rPr lang="ru-RU" i="1" dirty="0" smtClean="0">
                <a:latin typeface="Garamond (Основний текст)"/>
              </a:rPr>
              <a:t>		</a:t>
            </a:r>
            <a:r>
              <a:rPr lang="ru-RU" sz="2400" dirty="0" smtClean="0"/>
              <a:t>До </a:t>
            </a:r>
            <a:r>
              <a:rPr lang="ru-RU" sz="2400" dirty="0" smtClean="0"/>
              <a:t>1678 року, коли Людовик XIV </a:t>
            </a:r>
            <a:r>
              <a:rPr lang="ru-RU" sz="2400" dirty="0" err="1" smtClean="0"/>
              <a:t>переніс</a:t>
            </a:r>
            <a:r>
              <a:rPr lang="ru-RU" sz="2400" dirty="0" smtClean="0"/>
              <a:t> </a:t>
            </a:r>
            <a:r>
              <a:rPr lang="ru-RU" sz="2400" dirty="0" err="1" smtClean="0"/>
              <a:t>сюди</a:t>
            </a:r>
            <a:r>
              <a:rPr lang="ru-RU" sz="2400" dirty="0" smtClean="0"/>
              <a:t>   </a:t>
            </a:r>
            <a:r>
              <a:rPr lang="ru-RU" sz="2400" dirty="0" err="1" smtClean="0"/>
              <a:t>двір</a:t>
            </a:r>
            <a:r>
              <a:rPr lang="ru-RU" sz="2400" dirty="0" smtClean="0"/>
              <a:t>, Версаль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невеличким</a:t>
            </a:r>
            <a:r>
              <a:rPr lang="ru-RU" sz="2400" dirty="0" smtClean="0"/>
              <a:t> </a:t>
            </a:r>
            <a:r>
              <a:rPr lang="ru-RU" sz="2400" dirty="0" smtClean="0"/>
              <a:t>селищем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багатими</a:t>
            </a:r>
            <a:r>
              <a:rPr lang="ru-RU" sz="2400" dirty="0" smtClean="0"/>
              <a:t> </a:t>
            </a:r>
            <a:r>
              <a:rPr lang="ru-RU" sz="2400" dirty="0" smtClean="0"/>
              <a:t>на дичину </a:t>
            </a:r>
            <a:r>
              <a:rPr lang="ru-RU" sz="2400" dirty="0" err="1" smtClean="0"/>
              <a:t>на-вколишніми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лісами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dirty="0" smtClean="0"/>
              <a:t>На час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Короля-Сонце</a:t>
            </a:r>
            <a:r>
              <a:rPr lang="ru-RU" sz="2400" dirty="0" smtClean="0"/>
              <a:t> тут </a:t>
            </a:r>
            <a:r>
              <a:rPr lang="ru-RU" sz="2400" dirty="0" err="1" smtClean="0"/>
              <a:t>меш-кало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30 000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, </a:t>
            </a:r>
            <a:r>
              <a:rPr lang="ru-RU" sz="2400" dirty="0" err="1" smtClean="0"/>
              <a:t>збільшуючись</a:t>
            </a:r>
            <a:r>
              <a:rPr lang="ru-RU" sz="2400" dirty="0" smtClean="0"/>
              <a:t> за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на-ступних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населен-ня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досягло</a:t>
            </a:r>
            <a:r>
              <a:rPr lang="ru-RU" sz="2400" dirty="0" smtClean="0"/>
              <a:t> 50 000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напередодні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Революції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uk-UA" dirty="0"/>
          </a:p>
        </p:txBody>
      </p:sp>
      <p:pic>
        <p:nvPicPr>
          <p:cNvPr id="16386" name="Picture 2" descr="http://www.happy-lark.ru/old-images/versaille/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600400" cy="54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ib2.znaimo.com.ua/tw_files2/urls_4/980/d-97968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3568" y="332656"/>
            <a:ext cx="3543300" cy="30963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2400" dirty="0" smtClean="0"/>
              <a:t>Регулярний </a:t>
            </a:r>
            <a:r>
              <a:rPr lang="uk-UA" sz="2400" dirty="0" smtClean="0"/>
              <a:t>парк Версальського палацу – один з найбільших і значущих в Європі. Він складається з безлічі терас, які знижуються у міру віддалення від палацу.</a:t>
            </a:r>
            <a:endParaRPr lang="uk-UA" sz="24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32040" y="2564904"/>
            <a:ext cx="3831332" cy="4032448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		Клумби</a:t>
            </a:r>
            <a:r>
              <a:rPr lang="uk-UA" sz="2400" dirty="0" smtClean="0"/>
              <a:t>, газони, оранжерея, басейни, фонтани, а також численні скульптури представляють із себе продовження палацової архітектури. У версальському парку також розташовані кілька невеликих </a:t>
            </a:r>
            <a:r>
              <a:rPr lang="uk-UA" sz="2400" dirty="0" err="1" smtClean="0"/>
              <a:t>двірцеподібних</a:t>
            </a:r>
            <a:r>
              <a:rPr lang="uk-UA" sz="2400" dirty="0" smtClean="0"/>
              <a:t> споруд.</a:t>
            </a:r>
            <a:endParaRPr lang="uk-UA" sz="2400" dirty="0"/>
          </a:p>
        </p:txBody>
      </p:sp>
      <p:pic>
        <p:nvPicPr>
          <p:cNvPr id="5" name="Picture 6" descr="http://favim.ru/orig/201111/29/park-landshaftnyy-dizayn-versal-parizh-derevya-Favim.ru-16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178324" cy="2371030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0/42/897/42897793_800pxVersailles_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4435252" cy="2971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ullhdoboi.ru/_ph/8/885342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83164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55576" y="260648"/>
            <a:ext cx="4176464" cy="5976664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		Статуї </a:t>
            </a:r>
            <a:r>
              <a:rPr lang="uk-UA" sz="2400" dirty="0" smtClean="0"/>
              <a:t>Версаля відображають чотири пори року і стихії чотирьох елементів, пов’язаних із сонцем. Центральна композиція – фонтан Аполлона, який стрімко мчить на колісниці. Інший фонтан, присвячений матері Аполлона </a:t>
            </a:r>
            <a:r>
              <a:rPr lang="uk-UA" sz="2400" dirty="0" err="1" smtClean="0"/>
              <a:t>Латоні</a:t>
            </a:r>
            <a:r>
              <a:rPr lang="uk-UA" sz="2400" dirty="0" smtClean="0"/>
              <a:t>, також розташований на центральній осі палацу. Ще три скульптурні групи, які зображують купання Аполлона, розміщені з північного боку палацу.</a:t>
            </a:r>
            <a:endParaRPr lang="uk-UA" sz="2400" dirty="0"/>
          </a:p>
        </p:txBody>
      </p:sp>
      <p:pic>
        <p:nvPicPr>
          <p:cNvPr id="20482" name="Picture 2" descr="http://www.greenreal.ru/attachments/Image/versailles-gardens_2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260648"/>
            <a:ext cx="3910509" cy="3024336"/>
          </a:xfrm>
          <a:prstGeom prst="rect">
            <a:avLst/>
          </a:prstGeom>
          <a:noFill/>
        </p:spPr>
      </p:pic>
      <p:pic>
        <p:nvPicPr>
          <p:cNvPr id="20486" name="Picture 6" descr="http://t2.gstatic.com/images?q=tbn:ANd9GcS46uNrLi2bnPzRnweN4UJjJA3SC9H7q2gNGnOi84g3B_kSY82r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3861048"/>
            <a:ext cx="388843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okrugmira.info/wp-content/uploads/2013/03/park-versaly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992" y="476672"/>
            <a:ext cx="8075008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TS102816589</Template>
  <TotalTime>135</TotalTime>
  <Words>6</Words>
  <Application>Microsoft Office PowerPoint</Application>
  <PresentationFormat>Екран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Default Design</vt:lpstr>
      <vt:lpstr>Версаль - зразок  європейського парку  </vt:lpstr>
      <vt:lpstr>Передумови створення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Версаль - зразок  європейського парку  </dc:title>
  <dc:creator>НАТАЛІЯ</dc:creator>
  <cp:lastModifiedBy>HP</cp:lastModifiedBy>
  <cp:revision>15</cp:revision>
  <dcterms:created xsi:type="dcterms:W3CDTF">2014-05-15T18:16:23Z</dcterms:created>
  <dcterms:modified xsi:type="dcterms:W3CDTF">2014-05-15T20:41:47Z</dcterms:modified>
</cp:coreProperties>
</file>