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3" r:id="rId5"/>
    <p:sldId id="259" r:id="rId6"/>
    <p:sldId id="260" r:id="rId7"/>
    <p:sldId id="258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BA815-170F-426E-BA5A-7332208CCE95}" type="datetimeFigureOut">
              <a:rPr lang="ru-RU" smtClean="0"/>
              <a:t>29.04.2014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534B-FD99-4CC9-A278-1BF2053295C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BA815-170F-426E-BA5A-7332208CCE95}" type="datetimeFigureOut">
              <a:rPr lang="ru-RU" smtClean="0"/>
              <a:t>29.04.2014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534B-FD99-4CC9-A278-1BF2053295C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BA815-170F-426E-BA5A-7332208CCE95}" type="datetimeFigureOut">
              <a:rPr lang="ru-RU" smtClean="0"/>
              <a:t>29.04.2014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534B-FD99-4CC9-A278-1BF2053295C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BA815-170F-426E-BA5A-7332208CCE95}" type="datetimeFigureOut">
              <a:rPr lang="ru-RU" smtClean="0"/>
              <a:t>29.04.2014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534B-FD99-4CC9-A278-1BF2053295C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BA815-170F-426E-BA5A-7332208CCE95}" type="datetimeFigureOut">
              <a:rPr lang="ru-RU" smtClean="0"/>
              <a:t>29.04.2014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534B-FD99-4CC9-A278-1BF2053295C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BA815-170F-426E-BA5A-7332208CCE95}" type="datetimeFigureOut">
              <a:rPr lang="ru-RU" smtClean="0"/>
              <a:t>29.04.2014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534B-FD99-4CC9-A278-1BF2053295C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BA815-170F-426E-BA5A-7332208CCE95}" type="datetimeFigureOut">
              <a:rPr lang="ru-RU" smtClean="0"/>
              <a:t>29.04.2014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534B-FD99-4CC9-A278-1BF2053295C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BA815-170F-426E-BA5A-7332208CCE95}" type="datetimeFigureOut">
              <a:rPr lang="ru-RU" smtClean="0"/>
              <a:t>29.04.2014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534B-FD99-4CC9-A278-1BF2053295C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BA815-170F-426E-BA5A-7332208CCE95}" type="datetimeFigureOut">
              <a:rPr lang="ru-RU" smtClean="0"/>
              <a:t>29.04.2014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534B-FD99-4CC9-A278-1BF2053295C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BA815-170F-426E-BA5A-7332208CCE95}" type="datetimeFigureOut">
              <a:rPr lang="ru-RU" smtClean="0"/>
              <a:t>29.04.2014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534B-FD99-4CC9-A278-1BF2053295C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BA815-170F-426E-BA5A-7332208CCE95}" type="datetimeFigureOut">
              <a:rPr lang="ru-RU" smtClean="0"/>
              <a:t>29.04.2014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534B-FD99-4CC9-A278-1BF2053295C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BA815-170F-426E-BA5A-7332208CCE95}" type="datetimeFigureOut">
              <a:rPr lang="ru-RU" smtClean="0"/>
              <a:t>29.04.2014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9534B-FD99-4CC9-A278-1BF2053295C2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071546"/>
            <a:ext cx="7772400" cy="1470025"/>
          </a:xfrm>
        </p:spPr>
        <p:txBody>
          <a:bodyPr>
            <a:noAutofit/>
          </a:bodyPr>
          <a:lstStyle/>
          <a:p>
            <a:r>
              <a:rPr lang="uk-UA" sz="6600" i="1" dirty="0" smtClean="0">
                <a:latin typeface="Times New Roman" pitchFamily="18" charset="0"/>
                <a:cs typeface="Times New Roman" pitchFamily="18" charset="0"/>
              </a:rPr>
              <a:t>Історія ораторського мистецтва</a:t>
            </a:r>
            <a:endParaRPr lang="ru-RU" sz="66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 descr="http://dudarai.ucoz.com/orator_aforiz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357562"/>
            <a:ext cx="3357585" cy="3357586"/>
          </a:xfrm>
          <a:prstGeom prst="rect">
            <a:avLst/>
          </a:prstGeom>
          <a:noFill/>
        </p:spPr>
      </p:pic>
      <p:pic>
        <p:nvPicPr>
          <p:cNvPr id="13316" name="Picture 4" descr="http://rabotai.in/ideas5/img/640.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3286124"/>
            <a:ext cx="3000396" cy="34127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857232"/>
            <a:ext cx="8501122" cy="4714908"/>
          </a:xfrm>
        </p:spPr>
        <p:txBody>
          <a:bodyPr>
            <a:norm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Риторика є однією з найдавніших наук, її виникнення припадає на античні часи.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Риторика як мистецтво й сам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зароджується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античній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Греції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Найвидатніші теоретики риторики були в Греції, а практики — в Римі.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 У середньовічній Європі риторика була перш за все мистецтвом християнської проповіді.</a:t>
            </a:r>
          </a:p>
          <a:p>
            <a:endParaRPr lang="uk-U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Лісій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(459 до н.е.—380р. до н.е.).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71934" y="1214422"/>
            <a:ext cx="5072066" cy="564357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Заклав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основу жанру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судової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промови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створивши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своєрідний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еталон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стилю,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композиції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найбільш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аргументації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наступні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покоління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дотримувалися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http://antic-writers.info/i/p/lycurgu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357298"/>
            <a:ext cx="3357586" cy="46893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92867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Ісократ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(436 до н.е. - 338 до н.е.)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43372" y="1142984"/>
            <a:ext cx="5000628" cy="5715016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творив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особливий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письмовий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жанр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красномовства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відкрив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епоху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еллінізму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риториці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своїх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промовах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давав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політичні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настанови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Його називають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спадкоємцем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Лісія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учнем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Горгія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одного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творців мистецтва.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http://antic-writers.info/i/p/isocrat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285860"/>
            <a:ext cx="3643338" cy="45924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Демосфен</a:t>
            </a:r>
            <a:br>
              <a:rPr lang="uk-UA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(384 до н.е.—322 до н. е.)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0" y="1214422"/>
            <a:ext cx="4572000" cy="5643578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uk-UA" sz="3400" dirty="0" smtClean="0">
                <a:latin typeface="Times New Roman" pitchFamily="18" charset="0"/>
                <a:cs typeface="Times New Roman" pitchFamily="18" charset="0"/>
              </a:rPr>
              <a:t>Для Демосфена характерна артистична манера триматися на трибуні;</a:t>
            </a:r>
          </a:p>
          <a:p>
            <a:pPr algn="ctr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Сучасники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так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характеризували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Демосфена: «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Нашого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ритора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його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умінням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все </a:t>
            </a:r>
            <a:r>
              <a:rPr lang="uk-UA" sz="3400" dirty="0" smtClean="0">
                <a:latin typeface="Times New Roman" pitchFamily="18" charset="0"/>
                <a:cs typeface="Times New Roman" pitchFamily="18" charset="0"/>
              </a:rPr>
              <a:t>запалювати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трощити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своєю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силою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владою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порівняти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вихорем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блискавицею»; </a:t>
            </a:r>
          </a:p>
          <a:p>
            <a:pPr algn="ctr"/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літературному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спадщині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політичні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промови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Демосфена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визначають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його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історії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грецького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ораторського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мистецтва.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uk-UA" dirty="0" smtClean="0"/>
          </a:p>
          <a:p>
            <a:endParaRPr lang="ru-RU" dirty="0"/>
          </a:p>
        </p:txBody>
      </p:sp>
      <p:pic>
        <p:nvPicPr>
          <p:cNvPr id="16386" name="Picture 2" descr="http://www.xliby.ru/istorija/istorija_drevnei_grecii_v_biografijah/pic_4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357298"/>
            <a:ext cx="3929090" cy="47338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15370" cy="100010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Арістотель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(384до н.е.—322 до н. е.)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00562" y="1142984"/>
            <a:ext cx="4643438" cy="5715016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озглядав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ораторське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мистецтво у філософському плані, підкреслюючи його етичні й естетичні функції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Він вважається творцем теорії суперечки, дискусії;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Арістотель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розрізняв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діалектику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ерістику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та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софістику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Був одним із засновників теорії ораторського мистецтва.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http://www.banks-delo.ru/userfiles/image/aristote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071546"/>
            <a:ext cx="3643338" cy="54468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14876" y="1357298"/>
            <a:ext cx="4143404" cy="5643578"/>
          </a:xfrm>
        </p:spPr>
        <p:txBody>
          <a:bodyPr>
            <a:noAutofit/>
          </a:bodyPr>
          <a:lstStyle/>
          <a:p>
            <a:pPr algn="ctr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Найвидатніший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римський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оратор;</a:t>
            </a:r>
          </a:p>
          <a:p>
            <a:pPr algn="ctr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Досягнув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високої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майстерності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складанні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виголошенні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промов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Автор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трактатів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ораторське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мистецтво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Цицерон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творцем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латинської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"/>
            <a:ext cx="90011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Марк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Тулій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Цицерон</a:t>
            </a: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(106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до н. е. —  43 до н. е.)</a:t>
            </a:r>
          </a:p>
        </p:txBody>
      </p:sp>
      <p:pic>
        <p:nvPicPr>
          <p:cNvPr id="1026" name="Picture 2" descr="http://www.banks-delo.ru/userfiles/image/cicero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285860"/>
            <a:ext cx="3214710" cy="53147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Іоаникій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Галятовський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00562" y="1142984"/>
            <a:ext cx="4643438" cy="5715016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середині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17 ст.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уперше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створив курс риторики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українською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мовою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орієнтований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укладання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церковних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проповідей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трактат «Наука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албо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способь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зложеня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казаня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»;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умістив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його разом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зразками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казань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своїй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книзі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«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Ключь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разумѣнія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 (1659, 1665).  </a:t>
            </a:r>
          </a:p>
        </p:txBody>
      </p:sp>
      <p:pic>
        <p:nvPicPr>
          <p:cNvPr id="19458" name="Picture 2" descr="http://fs131.www.ex.ua/show/13597248/13597248.jpg?16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214422"/>
            <a:ext cx="3643338" cy="48577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199</Words>
  <Application>Microsoft Office PowerPoint</Application>
  <PresentationFormat>Экран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Історія ораторського мистецтва</vt:lpstr>
      <vt:lpstr>Слайд 2</vt:lpstr>
      <vt:lpstr>Лісій  (459 до н.е.—380р. до н.е.).</vt:lpstr>
      <vt:lpstr>Ісократ (436 до н.е. - 338 до н.е.)</vt:lpstr>
      <vt:lpstr>Демосфен (384 до н.е.—322 до н. е.)</vt:lpstr>
      <vt:lpstr>Арістотель  (384до н.е.—322 до н. е.)</vt:lpstr>
      <vt:lpstr>Слайд 7</vt:lpstr>
      <vt:lpstr> Іоаникій Галятовський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Історія ораторського мистецтва</dc:title>
  <dc:creator>Billy</dc:creator>
  <cp:lastModifiedBy>Billy</cp:lastModifiedBy>
  <cp:revision>10</cp:revision>
  <dcterms:created xsi:type="dcterms:W3CDTF">2014-04-29T15:47:20Z</dcterms:created>
  <dcterms:modified xsi:type="dcterms:W3CDTF">2014-04-29T17:16:21Z</dcterms:modified>
</cp:coreProperties>
</file>