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9236FB07-C854-4A21-8A6E-9C117115ABF4}" type="datetimeFigureOut">
              <a:rPr lang="ru-RU" smtClean="0"/>
              <a:t>16.04.2014</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2496D112-8594-48E8-9C34-AF13F7FC114F}"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236FB07-C854-4A21-8A6E-9C117115ABF4}" type="datetimeFigureOut">
              <a:rPr lang="ru-RU" smtClean="0"/>
              <a:t>16.04.2014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96D112-8594-48E8-9C34-AF13F7FC114F}"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236FB07-C854-4A21-8A6E-9C117115ABF4}" type="datetimeFigureOut">
              <a:rPr lang="ru-RU" smtClean="0"/>
              <a:t>16.04.2014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96D112-8594-48E8-9C34-AF13F7FC114F}"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236FB07-C854-4A21-8A6E-9C117115ABF4}" type="datetimeFigureOut">
              <a:rPr lang="ru-RU" smtClean="0"/>
              <a:t>16.04.2014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96D112-8594-48E8-9C34-AF13F7FC114F}"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9236FB07-C854-4A21-8A6E-9C117115ABF4}" type="datetimeFigureOut">
              <a:rPr lang="ru-RU" smtClean="0"/>
              <a:t>16.04.2014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96D112-8594-48E8-9C34-AF13F7FC114F}"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9236FB07-C854-4A21-8A6E-9C117115ABF4}" type="datetimeFigureOut">
              <a:rPr lang="ru-RU" smtClean="0"/>
              <a:t>16.04.2014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496D112-8594-48E8-9C34-AF13F7FC114F}"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9236FB07-C854-4A21-8A6E-9C117115ABF4}" type="datetimeFigureOut">
              <a:rPr lang="ru-RU" smtClean="0"/>
              <a:t>16.04.2014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496D112-8594-48E8-9C34-AF13F7FC114F}"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9236FB07-C854-4A21-8A6E-9C117115ABF4}" type="datetimeFigureOut">
              <a:rPr lang="ru-RU" smtClean="0"/>
              <a:t>16.04.2014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496D112-8594-48E8-9C34-AF13F7FC114F}"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236FB07-C854-4A21-8A6E-9C117115ABF4}" type="datetimeFigureOut">
              <a:rPr lang="ru-RU" smtClean="0"/>
              <a:t>16.04.2014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496D112-8594-48E8-9C34-AF13F7FC114F}"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9236FB07-C854-4A21-8A6E-9C117115ABF4}" type="datetimeFigureOut">
              <a:rPr lang="ru-RU" smtClean="0"/>
              <a:t>16.04.2014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496D112-8594-48E8-9C34-AF13F7FC114F}"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9236FB07-C854-4A21-8A6E-9C117115ABF4}" type="datetimeFigureOut">
              <a:rPr lang="ru-RU" smtClean="0"/>
              <a:t>16.04.2014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2496D112-8594-48E8-9C34-AF13F7FC114F}" type="slidenum">
              <a:rPr lang="ru-RU" smtClean="0"/>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236FB07-C854-4A21-8A6E-9C117115ABF4}" type="datetimeFigureOut">
              <a:rPr lang="ru-RU" smtClean="0"/>
              <a:t>16.04.2014</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496D112-8594-48E8-9C34-AF13F7FC114F}" type="slidenum">
              <a:rPr lang="ru-RU" smtClean="0"/>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list25.com/25-greatest-maritime-disasters-in-history/"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00034" y="3071810"/>
            <a:ext cx="7851648" cy="1828800"/>
          </a:xfrm>
        </p:spPr>
        <p:txBody>
          <a:bodyPr>
            <a:normAutofit fontScale="90000"/>
          </a:bodyPr>
          <a:lstStyle/>
          <a:p>
            <a:pPr algn="ctr"/>
            <a:r>
              <a:rPr lang="uk-UA" sz="7300" b="0" u="sng" dirty="0" smtClean="0">
                <a:hlinkClick r:id="rId2" tooltip="Read Full Post"/>
              </a:rPr>
              <a:t>25 </a:t>
            </a:r>
            <a:r>
              <a:rPr lang="uk-UA" sz="7300" b="0" u="sng" dirty="0" err="1" smtClean="0">
                <a:hlinkClick r:id="rId2" tooltip="Read Full Post"/>
              </a:rPr>
              <a:t>Greatest</a:t>
            </a:r>
            <a:r>
              <a:rPr lang="uk-UA" sz="7300" b="0" u="sng" dirty="0" smtClean="0">
                <a:hlinkClick r:id="rId2" tooltip="Read Full Post"/>
              </a:rPr>
              <a:t> </a:t>
            </a:r>
            <a:r>
              <a:rPr lang="uk-UA" sz="7300" b="0" u="sng" dirty="0" err="1" smtClean="0">
                <a:hlinkClick r:id="rId2" tooltip="Read Full Post"/>
              </a:rPr>
              <a:t>Maritime</a:t>
            </a:r>
            <a:r>
              <a:rPr lang="uk-UA" sz="7300" b="0" u="sng" dirty="0" smtClean="0">
                <a:hlinkClick r:id="rId2" tooltip="Read Full Post"/>
              </a:rPr>
              <a:t> </a:t>
            </a:r>
            <a:r>
              <a:rPr lang="uk-UA" sz="7300" b="0" u="sng" dirty="0" err="1" smtClean="0">
                <a:hlinkClick r:id="rId2" tooltip="Read Full Post"/>
              </a:rPr>
              <a:t>Disasters</a:t>
            </a:r>
            <a:r>
              <a:rPr lang="uk-UA" sz="7300" b="0" u="sng" dirty="0" smtClean="0">
                <a:hlinkClick r:id="rId2" tooltip="Read Full Post"/>
              </a:rPr>
              <a:t> </a:t>
            </a:r>
            <a:r>
              <a:rPr lang="uk-UA" sz="7300" b="0" u="sng" dirty="0" err="1" smtClean="0">
                <a:hlinkClick r:id="rId2" tooltip="Read Full Post"/>
              </a:rPr>
              <a:t>In</a:t>
            </a:r>
            <a:r>
              <a:rPr lang="uk-UA" sz="7300" b="0" u="sng" dirty="0" smtClean="0">
                <a:hlinkClick r:id="rId2" tooltip="Read Full Post"/>
              </a:rPr>
              <a:t> </a:t>
            </a:r>
            <a:r>
              <a:rPr lang="uk-UA" sz="7300" b="0" u="sng" dirty="0" err="1" smtClean="0">
                <a:hlinkClick r:id="rId2" tooltip="Read Full Post"/>
              </a:rPr>
              <a:t>History</a:t>
            </a: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sz="2200" dirty="0" smtClean="0"/>
              <a:t>26 </a:t>
            </a:r>
            <a:r>
              <a:rPr lang="uk-UA" sz="2200" dirty="0" err="1" smtClean="0"/>
              <a:t>November</a:t>
            </a:r>
            <a:r>
              <a:rPr lang="uk-UA" sz="2200" dirty="0" smtClean="0"/>
              <a:t> 1914, a </a:t>
            </a:r>
            <a:r>
              <a:rPr lang="uk-UA" sz="2200" dirty="0" err="1" smtClean="0"/>
              <a:t>powerful</a:t>
            </a:r>
            <a:r>
              <a:rPr lang="uk-UA" sz="2200" dirty="0" smtClean="0"/>
              <a:t> </a:t>
            </a:r>
            <a:r>
              <a:rPr lang="uk-UA" sz="2200" dirty="0" err="1" smtClean="0"/>
              <a:t>internal</a:t>
            </a:r>
            <a:r>
              <a:rPr lang="uk-UA" sz="2200" dirty="0" smtClean="0"/>
              <a:t> </a:t>
            </a:r>
            <a:r>
              <a:rPr lang="uk-UA" sz="2200" dirty="0" err="1" smtClean="0"/>
              <a:t>explosion</a:t>
            </a:r>
            <a:r>
              <a:rPr lang="uk-UA" sz="2200" dirty="0" smtClean="0"/>
              <a:t> </a:t>
            </a:r>
            <a:r>
              <a:rPr lang="uk-UA" sz="2200" dirty="0" err="1" smtClean="0"/>
              <a:t>ripped</a:t>
            </a:r>
            <a:r>
              <a:rPr lang="uk-UA" sz="2200" dirty="0" smtClean="0"/>
              <a:t> </a:t>
            </a:r>
            <a:r>
              <a:rPr lang="uk-UA" sz="2200" dirty="0" err="1" smtClean="0"/>
              <a:t>the</a:t>
            </a:r>
            <a:r>
              <a:rPr lang="uk-UA" sz="2200" dirty="0" smtClean="0"/>
              <a:t> </a:t>
            </a:r>
            <a:r>
              <a:rPr lang="uk-UA" sz="2200" dirty="0" err="1" smtClean="0"/>
              <a:t>Bulwark</a:t>
            </a:r>
            <a:r>
              <a:rPr lang="uk-UA" sz="2200" dirty="0" smtClean="0"/>
              <a:t> </a:t>
            </a:r>
            <a:r>
              <a:rPr lang="uk-UA" sz="2200" dirty="0" err="1" smtClean="0"/>
              <a:t>apart</a:t>
            </a:r>
            <a:r>
              <a:rPr lang="uk-UA" sz="2200" dirty="0" smtClean="0"/>
              <a:t> </a:t>
            </a:r>
            <a:r>
              <a:rPr lang="uk-UA" sz="2200" dirty="0" err="1" smtClean="0"/>
              <a:t>in</a:t>
            </a:r>
            <a:r>
              <a:rPr lang="uk-UA" sz="2200" dirty="0" smtClean="0"/>
              <a:t> </a:t>
            </a:r>
            <a:r>
              <a:rPr lang="uk-UA" sz="2200" dirty="0" err="1" smtClean="0"/>
              <a:t>the</a:t>
            </a:r>
            <a:r>
              <a:rPr lang="uk-UA" sz="2200" dirty="0" smtClean="0"/>
              <a:t> </a:t>
            </a:r>
            <a:r>
              <a:rPr lang="uk-UA" sz="2200" dirty="0" err="1" smtClean="0"/>
              <a:t>River</a:t>
            </a:r>
            <a:r>
              <a:rPr lang="uk-UA" sz="2200" dirty="0" smtClean="0"/>
              <a:t> </a:t>
            </a:r>
            <a:r>
              <a:rPr lang="uk-UA" sz="2200" dirty="0" err="1" smtClean="0"/>
              <a:t>Medway</a:t>
            </a:r>
            <a:r>
              <a:rPr lang="uk-UA" sz="2200" dirty="0" smtClean="0"/>
              <a:t> </a:t>
            </a:r>
            <a:r>
              <a:rPr lang="uk-UA" sz="2200" dirty="0" err="1" smtClean="0"/>
              <a:t>estuary</a:t>
            </a:r>
            <a:r>
              <a:rPr lang="uk-UA" sz="2200" dirty="0" smtClean="0"/>
              <a:t>. </a:t>
            </a:r>
            <a:r>
              <a:rPr lang="uk-UA" sz="2200" dirty="0" err="1" smtClean="0"/>
              <a:t>All</a:t>
            </a:r>
            <a:r>
              <a:rPr lang="uk-UA" sz="2200" dirty="0" smtClean="0"/>
              <a:t> </a:t>
            </a:r>
            <a:r>
              <a:rPr lang="uk-UA" sz="2200" dirty="0" err="1" smtClean="0"/>
              <a:t>of</a:t>
            </a:r>
            <a:r>
              <a:rPr lang="uk-UA" sz="2200" dirty="0" smtClean="0"/>
              <a:t> </a:t>
            </a:r>
            <a:r>
              <a:rPr lang="uk-UA" sz="2200" dirty="0" err="1" smtClean="0"/>
              <a:t>her</a:t>
            </a:r>
            <a:r>
              <a:rPr lang="uk-UA" sz="2200" dirty="0" smtClean="0"/>
              <a:t> </a:t>
            </a:r>
            <a:r>
              <a:rPr lang="uk-UA" sz="2200" dirty="0" err="1" smtClean="0"/>
              <a:t>officers</a:t>
            </a:r>
            <a:r>
              <a:rPr lang="uk-UA" sz="2200" dirty="0" smtClean="0"/>
              <a:t> </a:t>
            </a:r>
            <a:r>
              <a:rPr lang="uk-UA" sz="2200" dirty="0" err="1" smtClean="0"/>
              <a:t>were</a:t>
            </a:r>
            <a:r>
              <a:rPr lang="uk-UA" sz="2200" dirty="0" smtClean="0"/>
              <a:t> </a:t>
            </a:r>
            <a:r>
              <a:rPr lang="uk-UA" sz="2200" dirty="0" err="1" smtClean="0"/>
              <a:t>lost</a:t>
            </a:r>
            <a:r>
              <a:rPr lang="uk-UA" sz="2200" dirty="0" smtClean="0"/>
              <a:t>, </a:t>
            </a:r>
            <a:r>
              <a:rPr lang="uk-UA" sz="2200" dirty="0" err="1" smtClean="0"/>
              <a:t>and</a:t>
            </a:r>
            <a:r>
              <a:rPr lang="uk-UA" sz="2200" dirty="0" smtClean="0"/>
              <a:t> </a:t>
            </a:r>
            <a:r>
              <a:rPr lang="uk-UA" sz="2200" dirty="0" err="1" smtClean="0"/>
              <a:t>out</a:t>
            </a:r>
            <a:r>
              <a:rPr lang="uk-UA" sz="2200" dirty="0" smtClean="0"/>
              <a:t> </a:t>
            </a:r>
            <a:r>
              <a:rPr lang="uk-UA" sz="2200" dirty="0" err="1" smtClean="0"/>
              <a:t>of</a:t>
            </a:r>
            <a:r>
              <a:rPr lang="uk-UA" sz="2200" dirty="0" smtClean="0"/>
              <a:t> 750 </a:t>
            </a:r>
            <a:r>
              <a:rPr lang="uk-UA" sz="2200" dirty="0" err="1" smtClean="0"/>
              <a:t>sailors</a:t>
            </a:r>
            <a:r>
              <a:rPr lang="uk-UA" sz="2200" dirty="0" smtClean="0"/>
              <a:t> </a:t>
            </a:r>
            <a:r>
              <a:rPr lang="uk-UA" sz="2200" dirty="0" err="1" smtClean="0"/>
              <a:t>only</a:t>
            </a:r>
            <a:r>
              <a:rPr lang="uk-UA" sz="2200" dirty="0" smtClean="0"/>
              <a:t> 14 </a:t>
            </a:r>
            <a:r>
              <a:rPr lang="uk-UA" sz="2200" dirty="0" err="1" smtClean="0"/>
              <a:t>sailors</a:t>
            </a:r>
            <a:r>
              <a:rPr lang="uk-UA" sz="2200" dirty="0" smtClean="0"/>
              <a:t> </a:t>
            </a:r>
            <a:r>
              <a:rPr lang="uk-UA" sz="2200" dirty="0" err="1" smtClean="0"/>
              <a:t>survived</a:t>
            </a:r>
            <a:r>
              <a:rPr lang="uk-UA" sz="2200" dirty="0" smtClean="0"/>
              <a:t>.</a:t>
            </a:r>
            <a:endParaRPr lang="ru-RU" sz="2200" dirty="0"/>
          </a:p>
        </p:txBody>
      </p:sp>
      <p:sp>
        <p:nvSpPr>
          <p:cNvPr id="3" name="Содержимое 2"/>
          <p:cNvSpPr>
            <a:spLocks noGrp="1"/>
          </p:cNvSpPr>
          <p:nvPr>
            <p:ph idx="1"/>
          </p:nvPr>
        </p:nvSpPr>
        <p:spPr/>
        <p:txBody>
          <a:bodyPr/>
          <a:lstStyle/>
          <a:p>
            <a:endParaRPr lang="ru-RU"/>
          </a:p>
        </p:txBody>
      </p:sp>
      <p:sp>
        <p:nvSpPr>
          <p:cNvPr id="4" name="Прямоугольник 3"/>
          <p:cNvSpPr/>
          <p:nvPr/>
        </p:nvSpPr>
        <p:spPr>
          <a:xfrm>
            <a:off x="3786182" y="0"/>
            <a:ext cx="985847" cy="646331"/>
          </a:xfrm>
          <a:prstGeom prst="rect">
            <a:avLst/>
          </a:prstGeom>
        </p:spPr>
        <p:txBody>
          <a:bodyPr wrap="none">
            <a:spAutoFit/>
          </a:bodyPr>
          <a:lstStyle/>
          <a:p>
            <a:pPr algn="ctr"/>
            <a:r>
              <a:rPr lang="ru-RU" sz="3600" dirty="0" smtClean="0"/>
              <a:t>№17</a:t>
            </a:r>
            <a:endParaRPr lang="ru-RU" sz="3600" dirty="0"/>
          </a:p>
        </p:txBody>
      </p:sp>
      <p:pic>
        <p:nvPicPr>
          <p:cNvPr id="5" name="Рисунок 4" descr="HMS Bulwark"/>
          <p:cNvPicPr/>
          <p:nvPr/>
        </p:nvPicPr>
        <p:blipFill>
          <a:blip r:embed="rId2">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500034" y="2000240"/>
            <a:ext cx="8215370" cy="4357718"/>
          </a:xfrm>
          <a:prstGeom prst="rect">
            <a:avLst/>
          </a:prstGeom>
          <a:noFill/>
          <a:ln>
            <a:noFill/>
          </a:ln>
        </p:spPr>
      </p:pic>
      <p:sp>
        <p:nvSpPr>
          <p:cNvPr id="6" name="TextBox 5"/>
          <p:cNvSpPr txBox="1"/>
          <p:nvPr/>
        </p:nvSpPr>
        <p:spPr>
          <a:xfrm>
            <a:off x="714348" y="5857893"/>
            <a:ext cx="3571900" cy="523220"/>
          </a:xfrm>
          <a:prstGeom prst="rect">
            <a:avLst/>
          </a:prstGeom>
          <a:noFill/>
        </p:spPr>
        <p:txBody>
          <a:bodyPr wrap="square" rtlCol="0">
            <a:spAutoFit/>
          </a:bodyPr>
          <a:lstStyle/>
          <a:p>
            <a:pPr fontAlgn="base"/>
            <a:r>
              <a:rPr lang="uk-UA" sz="2800" dirty="0"/>
              <a:t>HMS </a:t>
            </a:r>
            <a:r>
              <a:rPr lang="uk-UA" sz="2800" dirty="0" err="1"/>
              <a:t>Bulwark</a:t>
            </a:r>
            <a:endParaRPr lang="ru-RU"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uk-UA" sz="2200" dirty="0" err="1" smtClean="0"/>
              <a:t>While</a:t>
            </a:r>
            <a:r>
              <a:rPr lang="uk-UA" sz="2200" dirty="0" smtClean="0"/>
              <a:t> </a:t>
            </a:r>
            <a:r>
              <a:rPr lang="uk-UA" sz="2200" dirty="0" err="1" smtClean="0"/>
              <a:t>moored</a:t>
            </a:r>
            <a:r>
              <a:rPr lang="uk-UA" sz="2200" dirty="0" smtClean="0"/>
              <a:t> </a:t>
            </a:r>
            <a:r>
              <a:rPr lang="uk-UA" sz="2200" dirty="0" err="1" smtClean="0"/>
              <a:t>at</a:t>
            </a:r>
            <a:r>
              <a:rPr lang="uk-UA" sz="2200" dirty="0" smtClean="0"/>
              <a:t> </a:t>
            </a:r>
            <a:r>
              <a:rPr lang="uk-UA" sz="2200" dirty="0" err="1" smtClean="0"/>
              <a:t>Portsmouth</a:t>
            </a:r>
            <a:r>
              <a:rPr lang="uk-UA" sz="2200" dirty="0" smtClean="0"/>
              <a:t> </a:t>
            </a:r>
            <a:r>
              <a:rPr lang="uk-UA" sz="2200" dirty="0" err="1" smtClean="0"/>
              <a:t>in</a:t>
            </a:r>
            <a:r>
              <a:rPr lang="uk-UA" sz="2200" dirty="0" smtClean="0"/>
              <a:t> </a:t>
            </a:r>
            <a:r>
              <a:rPr lang="uk-UA" sz="2200" dirty="0" err="1" smtClean="0"/>
              <a:t>August</a:t>
            </a:r>
            <a:r>
              <a:rPr lang="uk-UA" sz="2200" dirty="0" smtClean="0"/>
              <a:t> 1782 </a:t>
            </a:r>
            <a:r>
              <a:rPr lang="uk-UA" sz="2200" dirty="0" err="1" smtClean="0"/>
              <a:t>the</a:t>
            </a:r>
            <a:r>
              <a:rPr lang="uk-UA" sz="2200" dirty="0" smtClean="0"/>
              <a:t> </a:t>
            </a:r>
            <a:r>
              <a:rPr lang="uk-UA" sz="2200" dirty="0" err="1" smtClean="0"/>
              <a:t>ship</a:t>
            </a:r>
            <a:r>
              <a:rPr lang="uk-UA" sz="2200" dirty="0" smtClean="0"/>
              <a:t> </a:t>
            </a:r>
            <a:r>
              <a:rPr lang="uk-UA" sz="2200" dirty="0" err="1" smtClean="0"/>
              <a:t>heeled</a:t>
            </a:r>
            <a:r>
              <a:rPr lang="uk-UA" sz="2200" dirty="0" smtClean="0"/>
              <a:t> </a:t>
            </a:r>
            <a:r>
              <a:rPr lang="uk-UA" sz="2200" dirty="0" err="1" smtClean="0"/>
              <a:t>too</a:t>
            </a:r>
            <a:r>
              <a:rPr lang="uk-UA" sz="2200" dirty="0" smtClean="0"/>
              <a:t> </a:t>
            </a:r>
            <a:r>
              <a:rPr lang="uk-UA" sz="2200" dirty="0" err="1" smtClean="0"/>
              <a:t>far</a:t>
            </a:r>
            <a:r>
              <a:rPr lang="uk-UA" sz="2200" dirty="0" smtClean="0"/>
              <a:t> </a:t>
            </a:r>
            <a:r>
              <a:rPr lang="uk-UA" sz="2200" dirty="0" err="1" smtClean="0"/>
              <a:t>and</a:t>
            </a:r>
            <a:r>
              <a:rPr lang="uk-UA" sz="2200" dirty="0" smtClean="0"/>
              <a:t> </a:t>
            </a:r>
            <a:r>
              <a:rPr lang="uk-UA" sz="2200" dirty="0" err="1" smtClean="0"/>
              <a:t>began</a:t>
            </a:r>
            <a:r>
              <a:rPr lang="uk-UA" sz="2200" dirty="0" smtClean="0"/>
              <a:t> </a:t>
            </a:r>
            <a:r>
              <a:rPr lang="uk-UA" sz="2200" dirty="0" err="1" smtClean="0"/>
              <a:t>taking</a:t>
            </a:r>
            <a:r>
              <a:rPr lang="uk-UA" sz="2200" dirty="0" smtClean="0"/>
              <a:t> </a:t>
            </a:r>
            <a:r>
              <a:rPr lang="uk-UA" sz="2200" dirty="0" err="1" smtClean="0"/>
              <a:t>water</a:t>
            </a:r>
            <a:r>
              <a:rPr lang="uk-UA" sz="2200" dirty="0" smtClean="0"/>
              <a:t> </a:t>
            </a:r>
            <a:r>
              <a:rPr lang="uk-UA" sz="2200" dirty="0" err="1" smtClean="0"/>
              <a:t>in</a:t>
            </a:r>
            <a:r>
              <a:rPr lang="uk-UA" sz="2200" dirty="0" smtClean="0"/>
              <a:t> </a:t>
            </a:r>
            <a:r>
              <a:rPr lang="uk-UA" sz="2200" dirty="0" err="1" smtClean="0"/>
              <a:t>through</a:t>
            </a:r>
            <a:r>
              <a:rPr lang="uk-UA" sz="2200" dirty="0" smtClean="0"/>
              <a:t> </a:t>
            </a:r>
            <a:r>
              <a:rPr lang="uk-UA" sz="2200" dirty="0" err="1" smtClean="0"/>
              <a:t>the</a:t>
            </a:r>
            <a:r>
              <a:rPr lang="uk-UA" sz="2200" dirty="0" smtClean="0"/>
              <a:t> </a:t>
            </a:r>
            <a:r>
              <a:rPr lang="uk-UA" sz="2200" dirty="0" err="1" smtClean="0"/>
              <a:t>gun</a:t>
            </a:r>
            <a:r>
              <a:rPr lang="uk-UA" sz="2200" dirty="0" smtClean="0"/>
              <a:t> </a:t>
            </a:r>
            <a:r>
              <a:rPr lang="uk-UA" sz="2200" dirty="0" err="1" smtClean="0"/>
              <a:t>ports</a:t>
            </a:r>
            <a:r>
              <a:rPr lang="uk-UA" sz="2200" dirty="0" smtClean="0"/>
              <a:t> </a:t>
            </a:r>
            <a:r>
              <a:rPr lang="uk-UA" sz="2200" dirty="0" err="1" smtClean="0"/>
              <a:t>before</a:t>
            </a:r>
            <a:r>
              <a:rPr lang="uk-UA" sz="2200" dirty="0" smtClean="0"/>
              <a:t> </a:t>
            </a:r>
            <a:r>
              <a:rPr lang="uk-UA" sz="2200" dirty="0" err="1" smtClean="0"/>
              <a:t>sinking</a:t>
            </a:r>
            <a:r>
              <a:rPr lang="uk-UA" sz="2200" dirty="0" smtClean="0"/>
              <a:t>. </a:t>
            </a:r>
            <a:r>
              <a:rPr lang="uk-UA" sz="2200" dirty="0" err="1" smtClean="0"/>
              <a:t>More</a:t>
            </a:r>
            <a:r>
              <a:rPr lang="uk-UA" sz="2200" dirty="0" smtClean="0"/>
              <a:t> </a:t>
            </a:r>
            <a:r>
              <a:rPr lang="uk-UA" sz="2200" dirty="0" err="1" smtClean="0"/>
              <a:t>than</a:t>
            </a:r>
            <a:r>
              <a:rPr lang="uk-UA" sz="2200" dirty="0" smtClean="0"/>
              <a:t> 800 </a:t>
            </a:r>
            <a:r>
              <a:rPr lang="uk-UA" sz="2200" dirty="0" err="1" smtClean="0"/>
              <a:t>lives</a:t>
            </a:r>
            <a:r>
              <a:rPr lang="uk-UA" sz="2200" dirty="0" smtClean="0"/>
              <a:t> </a:t>
            </a:r>
            <a:r>
              <a:rPr lang="uk-UA" sz="2200" dirty="0" err="1" smtClean="0"/>
              <a:t>were</a:t>
            </a:r>
            <a:r>
              <a:rPr lang="uk-UA" sz="2200" dirty="0" smtClean="0"/>
              <a:t> </a:t>
            </a:r>
            <a:r>
              <a:rPr lang="uk-UA" sz="2200" dirty="0" err="1" smtClean="0"/>
              <a:t>lost</a:t>
            </a:r>
            <a:r>
              <a:rPr lang="uk-UA" sz="2200" dirty="0" smtClean="0"/>
              <a:t>.</a:t>
            </a:r>
            <a:endParaRPr lang="ru-RU" sz="2200" dirty="0"/>
          </a:p>
        </p:txBody>
      </p:sp>
      <p:sp>
        <p:nvSpPr>
          <p:cNvPr id="3" name="Содержимое 2"/>
          <p:cNvSpPr>
            <a:spLocks noGrp="1"/>
          </p:cNvSpPr>
          <p:nvPr>
            <p:ph idx="1"/>
          </p:nvPr>
        </p:nvSpPr>
        <p:spPr/>
        <p:txBody>
          <a:bodyPr/>
          <a:lstStyle/>
          <a:p>
            <a:endParaRPr lang="ru-RU"/>
          </a:p>
        </p:txBody>
      </p:sp>
      <p:sp>
        <p:nvSpPr>
          <p:cNvPr id="4" name="Прямоугольник 3"/>
          <p:cNvSpPr/>
          <p:nvPr/>
        </p:nvSpPr>
        <p:spPr>
          <a:xfrm>
            <a:off x="3786182" y="0"/>
            <a:ext cx="1019831" cy="646331"/>
          </a:xfrm>
          <a:prstGeom prst="rect">
            <a:avLst/>
          </a:prstGeom>
        </p:spPr>
        <p:txBody>
          <a:bodyPr wrap="none">
            <a:spAutoFit/>
          </a:bodyPr>
          <a:lstStyle/>
          <a:p>
            <a:pPr algn="ctr"/>
            <a:r>
              <a:rPr lang="ru-RU" sz="3600" dirty="0" smtClean="0"/>
              <a:t>№16</a:t>
            </a:r>
            <a:endParaRPr lang="ru-RU" sz="3600" dirty="0"/>
          </a:p>
        </p:txBody>
      </p:sp>
      <p:pic>
        <p:nvPicPr>
          <p:cNvPr id="5" name="Рисунок 4" descr="HMS Royal George"/>
          <p:cNvPicPr/>
          <p:nvPr/>
        </p:nvPicPr>
        <p:blipFill>
          <a:blip r:embed="rId2">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428596" y="1928802"/>
            <a:ext cx="8358246" cy="4429156"/>
          </a:xfrm>
          <a:prstGeom prst="rect">
            <a:avLst/>
          </a:prstGeom>
          <a:noFill/>
          <a:ln>
            <a:noFill/>
          </a:ln>
        </p:spPr>
      </p:pic>
      <p:sp>
        <p:nvSpPr>
          <p:cNvPr id="6" name="TextBox 5"/>
          <p:cNvSpPr txBox="1"/>
          <p:nvPr/>
        </p:nvSpPr>
        <p:spPr>
          <a:xfrm>
            <a:off x="714348" y="5857893"/>
            <a:ext cx="3571900" cy="523220"/>
          </a:xfrm>
          <a:prstGeom prst="rect">
            <a:avLst/>
          </a:prstGeom>
          <a:noFill/>
        </p:spPr>
        <p:txBody>
          <a:bodyPr wrap="square" rtlCol="0">
            <a:spAutoFit/>
          </a:bodyPr>
          <a:lstStyle/>
          <a:p>
            <a:pPr fontAlgn="base"/>
            <a:r>
              <a:rPr lang="uk-UA" sz="2800" dirty="0">
                <a:ln>
                  <a:solidFill>
                    <a:srgbClr val="FF0000"/>
                  </a:solidFill>
                </a:ln>
                <a:solidFill>
                  <a:schemeClr val="accent3">
                    <a:lumMod val="20000"/>
                    <a:lumOff val="80000"/>
                  </a:schemeClr>
                </a:solidFill>
              </a:rPr>
              <a:t>HMS </a:t>
            </a:r>
            <a:r>
              <a:rPr lang="uk-UA" sz="2800" dirty="0" err="1">
                <a:ln>
                  <a:solidFill>
                    <a:srgbClr val="FF0000"/>
                  </a:solidFill>
                </a:ln>
                <a:solidFill>
                  <a:schemeClr val="accent3">
                    <a:lumMod val="20000"/>
                    <a:lumOff val="80000"/>
                  </a:schemeClr>
                </a:solidFill>
              </a:rPr>
              <a:t>Royal</a:t>
            </a:r>
            <a:r>
              <a:rPr lang="uk-UA" sz="2800" dirty="0">
                <a:ln>
                  <a:solidFill>
                    <a:srgbClr val="FF0000"/>
                  </a:solidFill>
                </a:ln>
                <a:solidFill>
                  <a:schemeClr val="accent3">
                    <a:lumMod val="20000"/>
                    <a:lumOff val="80000"/>
                  </a:schemeClr>
                </a:solidFill>
              </a:rPr>
              <a:t> </a:t>
            </a:r>
            <a:r>
              <a:rPr lang="uk-UA" sz="2800" dirty="0" err="1">
                <a:ln>
                  <a:solidFill>
                    <a:srgbClr val="FF0000"/>
                  </a:solidFill>
                </a:ln>
                <a:solidFill>
                  <a:schemeClr val="accent3">
                    <a:lumMod val="20000"/>
                    <a:lumOff val="80000"/>
                  </a:schemeClr>
                </a:solidFill>
              </a:rPr>
              <a:t>George</a:t>
            </a:r>
            <a:endParaRPr lang="ru-RU" sz="2800" dirty="0">
              <a:ln>
                <a:solidFill>
                  <a:srgbClr val="FF0000"/>
                </a:solidFill>
              </a:ln>
              <a:solidFill>
                <a:schemeClr val="accent3">
                  <a:lumMod val="20000"/>
                  <a:lumOff val="80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sz="2200" dirty="0" err="1" smtClean="0"/>
              <a:t>Just</a:t>
            </a:r>
            <a:r>
              <a:rPr lang="uk-UA" sz="2200" dirty="0" smtClean="0"/>
              <a:t> </a:t>
            </a:r>
            <a:r>
              <a:rPr lang="uk-UA" sz="2200" dirty="0" err="1" smtClean="0"/>
              <a:t>before</a:t>
            </a:r>
            <a:r>
              <a:rPr lang="uk-UA" sz="2200" dirty="0" smtClean="0"/>
              <a:t> </a:t>
            </a:r>
            <a:r>
              <a:rPr lang="uk-UA" sz="2200" dirty="0" err="1" smtClean="0"/>
              <a:t>midnight</a:t>
            </a:r>
            <a:r>
              <a:rPr lang="uk-UA" sz="2200" dirty="0" smtClean="0"/>
              <a:t> </a:t>
            </a:r>
            <a:r>
              <a:rPr lang="uk-UA" sz="2200" dirty="0" err="1" smtClean="0"/>
              <a:t>on</a:t>
            </a:r>
            <a:r>
              <a:rPr lang="uk-UA" sz="2200" dirty="0" smtClean="0"/>
              <a:t> 9 </a:t>
            </a:r>
            <a:r>
              <a:rPr lang="uk-UA" sz="2200" dirty="0" err="1" smtClean="0"/>
              <a:t>July</a:t>
            </a:r>
            <a:r>
              <a:rPr lang="uk-UA" sz="2200" dirty="0" smtClean="0"/>
              <a:t> 1917 </a:t>
            </a:r>
            <a:r>
              <a:rPr lang="uk-UA" sz="2200" dirty="0" err="1" smtClean="0"/>
              <a:t>at</a:t>
            </a:r>
            <a:r>
              <a:rPr lang="uk-UA" sz="2200" dirty="0" smtClean="0"/>
              <a:t> </a:t>
            </a:r>
            <a:r>
              <a:rPr lang="uk-UA" sz="2200" dirty="0" err="1" smtClean="0"/>
              <a:t>Scapa</a:t>
            </a:r>
            <a:r>
              <a:rPr lang="uk-UA" sz="2200" dirty="0" smtClean="0"/>
              <a:t> </a:t>
            </a:r>
            <a:r>
              <a:rPr lang="uk-UA" sz="2200" dirty="0" err="1" smtClean="0"/>
              <a:t>Flow</a:t>
            </a:r>
            <a:r>
              <a:rPr lang="uk-UA" sz="2200" dirty="0" smtClean="0"/>
              <a:t>, HMS </a:t>
            </a:r>
            <a:r>
              <a:rPr lang="uk-UA" sz="2200" dirty="0" err="1" smtClean="0"/>
              <a:t>Vanguard</a:t>
            </a:r>
            <a:r>
              <a:rPr lang="uk-UA" sz="2200" dirty="0" smtClean="0"/>
              <a:t> </a:t>
            </a:r>
            <a:r>
              <a:rPr lang="uk-UA" sz="2200" dirty="0" err="1" smtClean="0"/>
              <a:t>suffered</a:t>
            </a:r>
            <a:r>
              <a:rPr lang="uk-UA" sz="2200" dirty="0" smtClean="0"/>
              <a:t> </a:t>
            </a:r>
            <a:r>
              <a:rPr lang="uk-UA" sz="2200" dirty="0" err="1" smtClean="0"/>
              <a:t>an</a:t>
            </a:r>
            <a:r>
              <a:rPr lang="uk-UA" sz="2200" dirty="0" smtClean="0"/>
              <a:t> </a:t>
            </a:r>
            <a:r>
              <a:rPr lang="uk-UA" sz="2200" dirty="0" err="1" smtClean="0"/>
              <a:t>explosion</a:t>
            </a:r>
            <a:r>
              <a:rPr lang="uk-UA" sz="2200" dirty="0" smtClean="0"/>
              <a:t> </a:t>
            </a:r>
            <a:r>
              <a:rPr lang="uk-UA" sz="2200" dirty="0" err="1" smtClean="0"/>
              <a:t>and</a:t>
            </a:r>
            <a:r>
              <a:rPr lang="uk-UA" sz="2200" dirty="0" smtClean="0"/>
              <a:t> </a:t>
            </a:r>
            <a:r>
              <a:rPr lang="uk-UA" sz="2200" dirty="0" err="1" smtClean="0"/>
              <a:t>sank</a:t>
            </a:r>
            <a:r>
              <a:rPr lang="uk-UA" sz="2200" dirty="0" smtClean="0"/>
              <a:t> </a:t>
            </a:r>
            <a:r>
              <a:rPr lang="uk-UA" sz="2200" dirty="0" err="1" smtClean="0"/>
              <a:t>almost</a:t>
            </a:r>
            <a:r>
              <a:rPr lang="uk-UA" sz="2200" dirty="0" smtClean="0"/>
              <a:t> </a:t>
            </a:r>
            <a:r>
              <a:rPr lang="uk-UA" sz="2200" dirty="0" err="1" smtClean="0"/>
              <a:t>instantly</a:t>
            </a:r>
            <a:r>
              <a:rPr lang="uk-UA" sz="2200" dirty="0" smtClean="0"/>
              <a:t>, </a:t>
            </a:r>
            <a:r>
              <a:rPr lang="uk-UA" sz="2200" dirty="0" err="1" smtClean="0"/>
              <a:t>killing</a:t>
            </a:r>
            <a:r>
              <a:rPr lang="uk-UA" sz="2200" dirty="0" smtClean="0"/>
              <a:t> </a:t>
            </a:r>
            <a:r>
              <a:rPr lang="uk-UA" sz="2200" dirty="0" err="1" smtClean="0"/>
              <a:t>an</a:t>
            </a:r>
            <a:r>
              <a:rPr lang="uk-UA" sz="2200" dirty="0" smtClean="0"/>
              <a:t> </a:t>
            </a:r>
            <a:r>
              <a:rPr lang="uk-UA" sz="2200" dirty="0" err="1" smtClean="0"/>
              <a:t>estimated</a:t>
            </a:r>
            <a:r>
              <a:rPr lang="uk-UA" sz="2200" dirty="0" smtClean="0"/>
              <a:t> 843 </a:t>
            </a:r>
            <a:r>
              <a:rPr lang="uk-UA" sz="2200" dirty="0" err="1" smtClean="0"/>
              <a:t>men</a:t>
            </a:r>
            <a:r>
              <a:rPr lang="uk-UA" sz="2200" dirty="0" smtClean="0"/>
              <a:t> </a:t>
            </a:r>
            <a:r>
              <a:rPr lang="uk-UA" sz="2200" dirty="0" err="1" smtClean="0"/>
              <a:t>and</a:t>
            </a:r>
            <a:r>
              <a:rPr lang="uk-UA" sz="2200" dirty="0" smtClean="0"/>
              <a:t> </a:t>
            </a:r>
            <a:r>
              <a:rPr lang="uk-UA" sz="2200" dirty="0" err="1" smtClean="0"/>
              <a:t>leaving</a:t>
            </a:r>
            <a:r>
              <a:rPr lang="uk-UA" sz="2200" dirty="0" smtClean="0"/>
              <a:t> </a:t>
            </a:r>
            <a:r>
              <a:rPr lang="uk-UA" sz="2200" dirty="0" err="1" smtClean="0"/>
              <a:t>only</a:t>
            </a:r>
            <a:r>
              <a:rPr lang="uk-UA" sz="2200" dirty="0" smtClean="0"/>
              <a:t> </a:t>
            </a:r>
            <a:r>
              <a:rPr lang="uk-UA" sz="2200" dirty="0" err="1" smtClean="0"/>
              <a:t>two</a:t>
            </a:r>
            <a:r>
              <a:rPr lang="uk-UA" sz="2200" dirty="0" smtClean="0"/>
              <a:t> </a:t>
            </a:r>
            <a:r>
              <a:rPr lang="uk-UA" sz="2200" dirty="0" err="1" smtClean="0"/>
              <a:t>survivors</a:t>
            </a:r>
            <a:r>
              <a:rPr lang="uk-UA" sz="2200" dirty="0" smtClean="0"/>
              <a:t>.</a:t>
            </a:r>
            <a:endParaRPr lang="ru-RU" sz="2200" dirty="0"/>
          </a:p>
        </p:txBody>
      </p:sp>
      <p:sp>
        <p:nvSpPr>
          <p:cNvPr id="3" name="Содержимое 2"/>
          <p:cNvSpPr>
            <a:spLocks noGrp="1"/>
          </p:cNvSpPr>
          <p:nvPr>
            <p:ph idx="1"/>
          </p:nvPr>
        </p:nvSpPr>
        <p:spPr/>
        <p:txBody>
          <a:bodyPr/>
          <a:lstStyle/>
          <a:p>
            <a:endParaRPr lang="ru-RU"/>
          </a:p>
        </p:txBody>
      </p:sp>
      <p:sp>
        <p:nvSpPr>
          <p:cNvPr id="4" name="Прямоугольник 3"/>
          <p:cNvSpPr/>
          <p:nvPr/>
        </p:nvSpPr>
        <p:spPr>
          <a:xfrm>
            <a:off x="3786182" y="0"/>
            <a:ext cx="982641" cy="646331"/>
          </a:xfrm>
          <a:prstGeom prst="rect">
            <a:avLst/>
          </a:prstGeom>
        </p:spPr>
        <p:txBody>
          <a:bodyPr wrap="none">
            <a:spAutoFit/>
          </a:bodyPr>
          <a:lstStyle/>
          <a:p>
            <a:pPr algn="ctr"/>
            <a:r>
              <a:rPr lang="ru-RU" sz="3600" dirty="0" smtClean="0"/>
              <a:t>№15</a:t>
            </a:r>
            <a:endParaRPr lang="ru-RU" sz="3600" dirty="0"/>
          </a:p>
        </p:txBody>
      </p:sp>
      <p:pic>
        <p:nvPicPr>
          <p:cNvPr id="5" name="Рисунок 4" descr="HMS Vanguard"/>
          <p:cNvPicPr/>
          <p:nvPr/>
        </p:nvPicPr>
        <p:blipFill>
          <a:blip r:embed="rId2">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428596" y="1928802"/>
            <a:ext cx="8358246" cy="4500594"/>
          </a:xfrm>
          <a:prstGeom prst="rect">
            <a:avLst/>
          </a:prstGeom>
          <a:noFill/>
          <a:ln>
            <a:noFill/>
          </a:ln>
        </p:spPr>
      </p:pic>
      <p:sp>
        <p:nvSpPr>
          <p:cNvPr id="6" name="TextBox 5"/>
          <p:cNvSpPr txBox="1"/>
          <p:nvPr/>
        </p:nvSpPr>
        <p:spPr>
          <a:xfrm>
            <a:off x="714348" y="5857893"/>
            <a:ext cx="3571900" cy="600164"/>
          </a:xfrm>
          <a:prstGeom prst="rect">
            <a:avLst/>
          </a:prstGeom>
          <a:noFill/>
        </p:spPr>
        <p:txBody>
          <a:bodyPr wrap="square" rtlCol="0">
            <a:spAutoFit/>
          </a:bodyPr>
          <a:lstStyle/>
          <a:p>
            <a:pPr fontAlgn="base"/>
            <a:r>
              <a:rPr lang="uk-UA" sz="3300" dirty="0">
                <a:ln>
                  <a:solidFill>
                    <a:srgbClr val="FF0000"/>
                  </a:solidFill>
                </a:ln>
                <a:solidFill>
                  <a:schemeClr val="accent3">
                    <a:lumMod val="20000"/>
                    <a:lumOff val="80000"/>
                  </a:schemeClr>
                </a:solidFill>
              </a:rPr>
              <a:t>HMS </a:t>
            </a:r>
            <a:r>
              <a:rPr lang="uk-UA" sz="3300" dirty="0" err="1">
                <a:ln>
                  <a:solidFill>
                    <a:srgbClr val="FF0000"/>
                  </a:solidFill>
                </a:ln>
                <a:solidFill>
                  <a:schemeClr val="accent3">
                    <a:lumMod val="20000"/>
                    <a:lumOff val="80000"/>
                  </a:schemeClr>
                </a:solidFill>
              </a:rPr>
              <a:t>Vanguard</a:t>
            </a:r>
            <a:endParaRPr lang="ru-RU" sz="3300" dirty="0">
              <a:ln>
                <a:solidFill>
                  <a:srgbClr val="FF0000"/>
                </a:solidFill>
              </a:ln>
              <a:solidFill>
                <a:schemeClr val="accent3">
                  <a:lumMod val="20000"/>
                  <a:lumOff val="80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uk-UA" sz="2200" dirty="0" smtClean="0"/>
              <a:t>24 </a:t>
            </a:r>
            <a:r>
              <a:rPr lang="uk-UA" sz="2200" dirty="0" err="1" smtClean="0"/>
              <a:t>July</a:t>
            </a:r>
            <a:r>
              <a:rPr lang="uk-UA" sz="2200" dirty="0" smtClean="0"/>
              <a:t> 1915, </a:t>
            </a:r>
            <a:r>
              <a:rPr lang="uk-UA" sz="2200" dirty="0" err="1" smtClean="0"/>
              <a:t>while</a:t>
            </a:r>
            <a:r>
              <a:rPr lang="uk-UA" sz="2200" dirty="0" smtClean="0"/>
              <a:t> </a:t>
            </a:r>
            <a:r>
              <a:rPr lang="uk-UA" sz="2200" dirty="0" err="1" smtClean="0"/>
              <a:t>moored</a:t>
            </a:r>
            <a:r>
              <a:rPr lang="uk-UA" sz="2200" dirty="0" smtClean="0"/>
              <a:t> </a:t>
            </a:r>
            <a:r>
              <a:rPr lang="uk-UA" sz="2200" dirty="0" err="1" smtClean="0"/>
              <a:t>to</a:t>
            </a:r>
            <a:r>
              <a:rPr lang="uk-UA" sz="2200" dirty="0" smtClean="0"/>
              <a:t> </a:t>
            </a:r>
            <a:r>
              <a:rPr lang="uk-UA" sz="2200" dirty="0" err="1" smtClean="0"/>
              <a:t>the</a:t>
            </a:r>
            <a:r>
              <a:rPr lang="uk-UA" sz="2200" dirty="0" smtClean="0"/>
              <a:t> </a:t>
            </a:r>
            <a:r>
              <a:rPr lang="uk-UA" sz="2200" dirty="0" err="1" smtClean="0"/>
              <a:t>dock</a:t>
            </a:r>
            <a:r>
              <a:rPr lang="uk-UA" sz="2200" dirty="0" smtClean="0"/>
              <a:t> </a:t>
            </a:r>
            <a:r>
              <a:rPr lang="uk-UA" sz="2200" dirty="0" err="1" smtClean="0"/>
              <a:t>in</a:t>
            </a:r>
            <a:r>
              <a:rPr lang="uk-UA" sz="2200" dirty="0" smtClean="0"/>
              <a:t> </a:t>
            </a:r>
            <a:r>
              <a:rPr lang="uk-UA" sz="2200" dirty="0" err="1" smtClean="0"/>
              <a:t>the</a:t>
            </a:r>
            <a:r>
              <a:rPr lang="uk-UA" sz="2200" dirty="0" smtClean="0"/>
              <a:t> </a:t>
            </a:r>
            <a:r>
              <a:rPr lang="uk-UA" sz="2200" dirty="0" err="1" smtClean="0"/>
              <a:t>Chicago</a:t>
            </a:r>
            <a:r>
              <a:rPr lang="uk-UA" sz="2200" dirty="0" smtClean="0"/>
              <a:t> </a:t>
            </a:r>
            <a:r>
              <a:rPr lang="uk-UA" sz="2200" dirty="0" err="1" smtClean="0"/>
              <a:t>River</a:t>
            </a:r>
            <a:r>
              <a:rPr lang="uk-UA" sz="2200" dirty="0" smtClean="0"/>
              <a:t>, </a:t>
            </a:r>
            <a:r>
              <a:rPr lang="uk-UA" sz="2200" dirty="0" err="1" smtClean="0"/>
              <a:t>the</a:t>
            </a:r>
            <a:r>
              <a:rPr lang="uk-UA" sz="2200" dirty="0" smtClean="0"/>
              <a:t> </a:t>
            </a:r>
            <a:r>
              <a:rPr lang="uk-UA" sz="2200" dirty="0" err="1" smtClean="0"/>
              <a:t>capacity</a:t>
            </a:r>
            <a:r>
              <a:rPr lang="uk-UA" sz="2200" dirty="0" smtClean="0"/>
              <a:t> </a:t>
            </a:r>
            <a:r>
              <a:rPr lang="uk-UA" sz="2200" dirty="0" err="1" smtClean="0"/>
              <a:t>load</a:t>
            </a:r>
            <a:r>
              <a:rPr lang="uk-UA" sz="2200" dirty="0" smtClean="0"/>
              <a:t> </a:t>
            </a:r>
            <a:r>
              <a:rPr lang="uk-UA" sz="2200" dirty="0" err="1" smtClean="0"/>
              <a:t>of</a:t>
            </a:r>
            <a:r>
              <a:rPr lang="uk-UA" sz="2200" dirty="0" smtClean="0"/>
              <a:t> </a:t>
            </a:r>
            <a:r>
              <a:rPr lang="uk-UA" sz="2200" dirty="0" err="1" smtClean="0"/>
              <a:t>passengers</a:t>
            </a:r>
            <a:r>
              <a:rPr lang="uk-UA" sz="2200" dirty="0" smtClean="0"/>
              <a:t> </a:t>
            </a:r>
            <a:r>
              <a:rPr lang="uk-UA" sz="2200" dirty="0" err="1" smtClean="0"/>
              <a:t>shifted</a:t>
            </a:r>
            <a:r>
              <a:rPr lang="uk-UA" sz="2200" dirty="0" smtClean="0"/>
              <a:t> </a:t>
            </a:r>
            <a:r>
              <a:rPr lang="uk-UA" sz="2200" dirty="0" err="1" smtClean="0"/>
              <a:t>to</a:t>
            </a:r>
            <a:r>
              <a:rPr lang="uk-UA" sz="2200" dirty="0" smtClean="0"/>
              <a:t> </a:t>
            </a:r>
            <a:r>
              <a:rPr lang="uk-UA" sz="2200" dirty="0" err="1" smtClean="0"/>
              <a:t>the</a:t>
            </a:r>
            <a:r>
              <a:rPr lang="uk-UA" sz="2200" dirty="0" smtClean="0"/>
              <a:t> </a:t>
            </a:r>
            <a:r>
              <a:rPr lang="uk-UA" sz="2200" dirty="0" err="1" smtClean="0"/>
              <a:t>river</a:t>
            </a:r>
            <a:r>
              <a:rPr lang="uk-UA" sz="2200" dirty="0" smtClean="0"/>
              <a:t> </a:t>
            </a:r>
            <a:r>
              <a:rPr lang="uk-UA" sz="2200" dirty="0" err="1" smtClean="0"/>
              <a:t>side</a:t>
            </a:r>
            <a:r>
              <a:rPr lang="uk-UA" sz="2200" dirty="0" smtClean="0"/>
              <a:t> </a:t>
            </a:r>
            <a:r>
              <a:rPr lang="uk-UA" sz="2200" dirty="0" err="1" smtClean="0"/>
              <a:t>of</a:t>
            </a:r>
            <a:r>
              <a:rPr lang="uk-UA" sz="2200" dirty="0" smtClean="0"/>
              <a:t> </a:t>
            </a:r>
            <a:r>
              <a:rPr lang="uk-UA" sz="2200" dirty="0" err="1" smtClean="0"/>
              <a:t>the</a:t>
            </a:r>
            <a:r>
              <a:rPr lang="uk-UA" sz="2200" dirty="0" smtClean="0"/>
              <a:t> </a:t>
            </a:r>
            <a:r>
              <a:rPr lang="uk-UA" sz="2200" dirty="0" err="1" smtClean="0"/>
              <a:t>ship</a:t>
            </a:r>
            <a:r>
              <a:rPr lang="uk-UA" sz="2200" dirty="0" smtClean="0"/>
              <a:t> </a:t>
            </a:r>
            <a:r>
              <a:rPr lang="uk-UA" sz="2200" dirty="0" err="1" smtClean="0"/>
              <a:t>causing</a:t>
            </a:r>
            <a:r>
              <a:rPr lang="uk-UA" sz="2200" dirty="0" smtClean="0"/>
              <a:t> </a:t>
            </a:r>
            <a:r>
              <a:rPr lang="uk-UA" sz="2200" dirty="0" err="1" smtClean="0"/>
              <a:t>it</a:t>
            </a:r>
            <a:r>
              <a:rPr lang="uk-UA" sz="2200" dirty="0" smtClean="0"/>
              <a:t> </a:t>
            </a:r>
            <a:r>
              <a:rPr lang="uk-UA" sz="2200" dirty="0" err="1" smtClean="0"/>
              <a:t>to</a:t>
            </a:r>
            <a:r>
              <a:rPr lang="uk-UA" sz="2200" dirty="0" smtClean="0"/>
              <a:t> </a:t>
            </a:r>
            <a:r>
              <a:rPr lang="uk-UA" sz="2200" dirty="0" err="1" smtClean="0"/>
              <a:t>roll</a:t>
            </a:r>
            <a:r>
              <a:rPr lang="uk-UA" sz="2200" dirty="0" smtClean="0"/>
              <a:t> </a:t>
            </a:r>
            <a:r>
              <a:rPr lang="uk-UA" sz="2200" dirty="0" err="1" smtClean="0"/>
              <a:t>over</a:t>
            </a:r>
            <a:r>
              <a:rPr lang="uk-UA" sz="2200" dirty="0" smtClean="0"/>
              <a:t>, </a:t>
            </a:r>
            <a:r>
              <a:rPr lang="uk-UA" sz="2200" dirty="0" err="1" smtClean="0"/>
              <a:t>killing</a:t>
            </a:r>
            <a:r>
              <a:rPr lang="uk-UA" sz="2200" dirty="0" smtClean="0"/>
              <a:t> 845 </a:t>
            </a:r>
            <a:r>
              <a:rPr lang="uk-UA" sz="2200" dirty="0" err="1" smtClean="0"/>
              <a:t>passengers</a:t>
            </a:r>
            <a:r>
              <a:rPr lang="uk-UA" sz="2200" dirty="0" smtClean="0"/>
              <a:t> </a:t>
            </a:r>
            <a:r>
              <a:rPr lang="uk-UA" sz="2200" dirty="0" err="1" smtClean="0"/>
              <a:t>and</a:t>
            </a:r>
            <a:r>
              <a:rPr lang="uk-UA" sz="2200" dirty="0" smtClean="0"/>
              <a:t> </a:t>
            </a:r>
            <a:r>
              <a:rPr lang="uk-UA" sz="2200" dirty="0" err="1" smtClean="0"/>
              <a:t>crew</a:t>
            </a:r>
            <a:r>
              <a:rPr lang="uk-UA" sz="2200" dirty="0" smtClean="0"/>
              <a:t>.</a:t>
            </a:r>
            <a:endParaRPr lang="ru-RU" sz="2200" dirty="0"/>
          </a:p>
        </p:txBody>
      </p:sp>
      <p:sp>
        <p:nvSpPr>
          <p:cNvPr id="3" name="Содержимое 2"/>
          <p:cNvSpPr>
            <a:spLocks noGrp="1"/>
          </p:cNvSpPr>
          <p:nvPr>
            <p:ph idx="1"/>
          </p:nvPr>
        </p:nvSpPr>
        <p:spPr/>
        <p:txBody>
          <a:bodyPr/>
          <a:lstStyle/>
          <a:p>
            <a:endParaRPr lang="ru-RU"/>
          </a:p>
        </p:txBody>
      </p:sp>
      <p:sp>
        <p:nvSpPr>
          <p:cNvPr id="4" name="Прямоугольник 3"/>
          <p:cNvSpPr/>
          <p:nvPr/>
        </p:nvSpPr>
        <p:spPr>
          <a:xfrm>
            <a:off x="3786182" y="0"/>
            <a:ext cx="1015021" cy="646331"/>
          </a:xfrm>
          <a:prstGeom prst="rect">
            <a:avLst/>
          </a:prstGeom>
        </p:spPr>
        <p:txBody>
          <a:bodyPr wrap="none">
            <a:spAutoFit/>
          </a:bodyPr>
          <a:lstStyle/>
          <a:p>
            <a:pPr algn="ctr"/>
            <a:r>
              <a:rPr lang="ru-RU" sz="3600" dirty="0" smtClean="0"/>
              <a:t>№14</a:t>
            </a:r>
            <a:endParaRPr lang="ru-RU" sz="3600" dirty="0"/>
          </a:p>
        </p:txBody>
      </p:sp>
      <p:pic>
        <p:nvPicPr>
          <p:cNvPr id="5" name="Рисунок 4" descr="SS Eastland"/>
          <p:cNvPicPr/>
          <p:nvPr/>
        </p:nvPicPr>
        <p:blipFill>
          <a:blip r:embed="rId2">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500034" y="1928802"/>
            <a:ext cx="8286808" cy="4429156"/>
          </a:xfrm>
          <a:prstGeom prst="rect">
            <a:avLst/>
          </a:prstGeom>
          <a:noFill/>
          <a:ln>
            <a:noFill/>
          </a:ln>
        </p:spPr>
      </p:pic>
      <p:sp>
        <p:nvSpPr>
          <p:cNvPr id="6" name="TextBox 5"/>
          <p:cNvSpPr txBox="1"/>
          <p:nvPr/>
        </p:nvSpPr>
        <p:spPr>
          <a:xfrm>
            <a:off x="714348" y="5857893"/>
            <a:ext cx="3571900" cy="600164"/>
          </a:xfrm>
          <a:prstGeom prst="rect">
            <a:avLst/>
          </a:prstGeom>
          <a:noFill/>
        </p:spPr>
        <p:txBody>
          <a:bodyPr wrap="square" rtlCol="0">
            <a:spAutoFit/>
          </a:bodyPr>
          <a:lstStyle/>
          <a:p>
            <a:pPr fontAlgn="base"/>
            <a:r>
              <a:rPr lang="uk-UA" sz="3300" dirty="0">
                <a:ln>
                  <a:solidFill>
                    <a:srgbClr val="FF0000"/>
                  </a:solidFill>
                </a:ln>
                <a:solidFill>
                  <a:schemeClr val="accent3">
                    <a:lumMod val="20000"/>
                    <a:lumOff val="80000"/>
                  </a:schemeClr>
                </a:solidFill>
              </a:rPr>
              <a:t>SS </a:t>
            </a:r>
            <a:r>
              <a:rPr lang="uk-UA" sz="3300" dirty="0" err="1">
                <a:ln>
                  <a:solidFill>
                    <a:srgbClr val="FF0000"/>
                  </a:solidFill>
                </a:ln>
                <a:solidFill>
                  <a:schemeClr val="accent3">
                    <a:lumMod val="20000"/>
                    <a:lumOff val="80000"/>
                  </a:schemeClr>
                </a:solidFill>
              </a:rPr>
              <a:t>Eastland</a:t>
            </a:r>
            <a:endParaRPr lang="ru-RU" sz="3300" dirty="0">
              <a:ln>
                <a:solidFill>
                  <a:srgbClr val="FF0000"/>
                </a:solidFill>
              </a:ln>
              <a:solidFill>
                <a:schemeClr val="accent3">
                  <a:lumMod val="20000"/>
                  <a:lumOff val="80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sz="2700" dirty="0" err="1" smtClean="0"/>
              <a:t>The</a:t>
            </a:r>
            <a:r>
              <a:rPr lang="uk-UA" sz="2700" dirty="0" smtClean="0"/>
              <a:t> MS </a:t>
            </a:r>
            <a:r>
              <a:rPr lang="uk-UA" sz="2700" dirty="0" err="1" smtClean="0"/>
              <a:t>Estonia</a:t>
            </a:r>
            <a:r>
              <a:rPr lang="uk-UA" sz="2700" dirty="0" smtClean="0"/>
              <a:t> </a:t>
            </a:r>
            <a:r>
              <a:rPr lang="uk-UA" sz="2700" dirty="0" err="1" smtClean="0"/>
              <a:t>sank</a:t>
            </a:r>
            <a:r>
              <a:rPr lang="uk-UA" sz="2700" dirty="0" smtClean="0"/>
              <a:t> </a:t>
            </a:r>
            <a:r>
              <a:rPr lang="uk-UA" sz="2700" dirty="0" err="1" smtClean="0"/>
              <a:t>in</a:t>
            </a:r>
            <a:r>
              <a:rPr lang="uk-UA" sz="2700" dirty="0" smtClean="0"/>
              <a:t> </a:t>
            </a:r>
            <a:r>
              <a:rPr lang="uk-UA" sz="2700" dirty="0" err="1" smtClean="0"/>
              <a:t>heavy</a:t>
            </a:r>
            <a:r>
              <a:rPr lang="uk-UA" sz="2700" dirty="0" smtClean="0"/>
              <a:t> </a:t>
            </a:r>
            <a:r>
              <a:rPr lang="uk-UA" sz="2700" dirty="0" err="1" smtClean="0"/>
              <a:t>Baltic</a:t>
            </a:r>
            <a:r>
              <a:rPr lang="uk-UA" sz="2700" dirty="0" smtClean="0"/>
              <a:t> </a:t>
            </a:r>
            <a:r>
              <a:rPr lang="uk-UA" sz="2700" dirty="0" err="1" smtClean="0"/>
              <a:t>seas</a:t>
            </a:r>
            <a:r>
              <a:rPr lang="uk-UA" sz="2700" dirty="0" smtClean="0"/>
              <a:t> </a:t>
            </a:r>
            <a:r>
              <a:rPr lang="uk-UA" sz="2700" dirty="0" err="1" smtClean="0"/>
              <a:t>on</a:t>
            </a:r>
            <a:r>
              <a:rPr lang="uk-UA" sz="2700" dirty="0" smtClean="0"/>
              <a:t> 28 </a:t>
            </a:r>
            <a:r>
              <a:rPr lang="uk-UA" sz="2700" dirty="0" err="1" smtClean="0"/>
              <a:t>September</a:t>
            </a:r>
            <a:r>
              <a:rPr lang="uk-UA" sz="2700" dirty="0" smtClean="0"/>
              <a:t> 1994 </a:t>
            </a:r>
            <a:r>
              <a:rPr lang="uk-UA" sz="2700" dirty="0" err="1" smtClean="0"/>
              <a:t>claiming</a:t>
            </a:r>
            <a:r>
              <a:rPr lang="uk-UA" sz="2700" dirty="0" smtClean="0"/>
              <a:t> 852 </a:t>
            </a:r>
            <a:r>
              <a:rPr lang="uk-UA" sz="2700" dirty="0" err="1" smtClean="0"/>
              <a:t>lives</a:t>
            </a:r>
            <a:r>
              <a:rPr lang="uk-UA" sz="2700" dirty="0" smtClean="0"/>
              <a:t>.</a:t>
            </a:r>
            <a:endParaRPr lang="ru-RU" sz="2700" dirty="0"/>
          </a:p>
        </p:txBody>
      </p:sp>
      <p:sp>
        <p:nvSpPr>
          <p:cNvPr id="3" name="Содержимое 2"/>
          <p:cNvSpPr>
            <a:spLocks noGrp="1"/>
          </p:cNvSpPr>
          <p:nvPr>
            <p:ph idx="1"/>
          </p:nvPr>
        </p:nvSpPr>
        <p:spPr/>
        <p:txBody>
          <a:bodyPr/>
          <a:lstStyle/>
          <a:p>
            <a:endParaRPr lang="ru-RU"/>
          </a:p>
        </p:txBody>
      </p:sp>
      <p:sp>
        <p:nvSpPr>
          <p:cNvPr id="4" name="Прямоугольник 3"/>
          <p:cNvSpPr/>
          <p:nvPr/>
        </p:nvSpPr>
        <p:spPr>
          <a:xfrm>
            <a:off x="3786182" y="0"/>
            <a:ext cx="975267" cy="646331"/>
          </a:xfrm>
          <a:prstGeom prst="rect">
            <a:avLst/>
          </a:prstGeom>
        </p:spPr>
        <p:txBody>
          <a:bodyPr wrap="none">
            <a:spAutoFit/>
          </a:bodyPr>
          <a:lstStyle/>
          <a:p>
            <a:pPr algn="ctr"/>
            <a:r>
              <a:rPr lang="ru-RU" sz="3600" dirty="0" smtClean="0"/>
              <a:t>№13</a:t>
            </a:r>
            <a:endParaRPr lang="ru-RU" sz="3600" dirty="0"/>
          </a:p>
        </p:txBody>
      </p:sp>
      <p:pic>
        <p:nvPicPr>
          <p:cNvPr id="5" name="Рисунок 4" descr="MS Estonia"/>
          <p:cNvPicPr/>
          <p:nvPr/>
        </p:nvPicPr>
        <p:blipFill>
          <a:blip r:embed="rId2">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428596" y="1928802"/>
            <a:ext cx="8286808" cy="4429156"/>
          </a:xfrm>
          <a:prstGeom prst="rect">
            <a:avLst/>
          </a:prstGeom>
          <a:noFill/>
          <a:ln>
            <a:noFill/>
          </a:ln>
        </p:spPr>
      </p:pic>
      <p:sp>
        <p:nvSpPr>
          <p:cNvPr id="6" name="TextBox 5"/>
          <p:cNvSpPr txBox="1"/>
          <p:nvPr/>
        </p:nvSpPr>
        <p:spPr>
          <a:xfrm>
            <a:off x="714348" y="5857893"/>
            <a:ext cx="3571900" cy="523220"/>
          </a:xfrm>
          <a:prstGeom prst="rect">
            <a:avLst/>
          </a:prstGeom>
          <a:noFill/>
        </p:spPr>
        <p:txBody>
          <a:bodyPr wrap="square" rtlCol="0">
            <a:spAutoFit/>
          </a:bodyPr>
          <a:lstStyle/>
          <a:p>
            <a:pPr fontAlgn="base"/>
            <a:r>
              <a:rPr lang="uk-UA" sz="2800" dirty="0">
                <a:solidFill>
                  <a:schemeClr val="accent3">
                    <a:lumMod val="20000"/>
                    <a:lumOff val="80000"/>
                  </a:schemeClr>
                </a:solidFill>
              </a:rPr>
              <a:t>MS </a:t>
            </a:r>
            <a:r>
              <a:rPr lang="uk-UA" sz="2800" dirty="0" err="1">
                <a:solidFill>
                  <a:schemeClr val="accent3">
                    <a:lumMod val="20000"/>
                    <a:lumOff val="80000"/>
                  </a:schemeClr>
                </a:solidFill>
              </a:rPr>
              <a:t>Estonia</a:t>
            </a:r>
            <a:endParaRPr lang="ru-RU" sz="2800" dirty="0">
              <a:solidFill>
                <a:schemeClr val="accent3">
                  <a:lumMod val="20000"/>
                  <a:lumOff val="80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uk-UA" sz="2200" dirty="0" err="1" smtClean="0"/>
              <a:t>The</a:t>
            </a:r>
            <a:r>
              <a:rPr lang="uk-UA" sz="2200" dirty="0" smtClean="0"/>
              <a:t> </a:t>
            </a:r>
            <a:r>
              <a:rPr lang="uk-UA" sz="2200" dirty="0" err="1" smtClean="0"/>
              <a:t>General</a:t>
            </a:r>
            <a:r>
              <a:rPr lang="uk-UA" sz="2200" dirty="0" smtClean="0"/>
              <a:t> </a:t>
            </a:r>
            <a:r>
              <a:rPr lang="uk-UA" sz="2200" dirty="0" err="1" smtClean="0"/>
              <a:t>Slocum</a:t>
            </a:r>
            <a:r>
              <a:rPr lang="uk-UA" sz="2200" dirty="0" smtClean="0"/>
              <a:t> </a:t>
            </a:r>
            <a:r>
              <a:rPr lang="uk-UA" sz="2200" dirty="0" err="1" smtClean="0"/>
              <a:t>caught</a:t>
            </a:r>
            <a:r>
              <a:rPr lang="uk-UA" sz="2200" dirty="0" smtClean="0"/>
              <a:t> </a:t>
            </a:r>
            <a:r>
              <a:rPr lang="uk-UA" sz="2200" dirty="0" err="1" smtClean="0"/>
              <a:t>fire</a:t>
            </a:r>
            <a:r>
              <a:rPr lang="uk-UA" sz="2200" dirty="0" smtClean="0"/>
              <a:t> </a:t>
            </a:r>
            <a:r>
              <a:rPr lang="uk-UA" sz="2200" dirty="0" err="1" smtClean="0"/>
              <a:t>and</a:t>
            </a:r>
            <a:r>
              <a:rPr lang="uk-UA" sz="2200" dirty="0" smtClean="0"/>
              <a:t> </a:t>
            </a:r>
            <a:r>
              <a:rPr lang="uk-UA" sz="2200" dirty="0" err="1" smtClean="0"/>
              <a:t>sank</a:t>
            </a:r>
            <a:r>
              <a:rPr lang="uk-UA" sz="2200" dirty="0" smtClean="0"/>
              <a:t> </a:t>
            </a:r>
            <a:r>
              <a:rPr lang="uk-UA" sz="2200" dirty="0" err="1" smtClean="0"/>
              <a:t>in</a:t>
            </a:r>
            <a:r>
              <a:rPr lang="uk-UA" sz="2200" dirty="0" smtClean="0"/>
              <a:t> </a:t>
            </a:r>
            <a:r>
              <a:rPr lang="uk-UA" sz="2200" dirty="0" err="1" smtClean="0"/>
              <a:t>New</a:t>
            </a:r>
            <a:r>
              <a:rPr lang="uk-UA" sz="2200" dirty="0" smtClean="0"/>
              <a:t> </a:t>
            </a:r>
            <a:r>
              <a:rPr lang="uk-UA" sz="2200" dirty="0" err="1" smtClean="0"/>
              <a:t>York’s</a:t>
            </a:r>
            <a:r>
              <a:rPr lang="uk-UA" sz="2200" dirty="0" smtClean="0"/>
              <a:t> </a:t>
            </a:r>
            <a:r>
              <a:rPr lang="uk-UA" sz="2200" dirty="0" err="1" smtClean="0"/>
              <a:t>East</a:t>
            </a:r>
            <a:r>
              <a:rPr lang="uk-UA" sz="2200" dirty="0" smtClean="0"/>
              <a:t> </a:t>
            </a:r>
            <a:r>
              <a:rPr lang="uk-UA" sz="2200" dirty="0" err="1" smtClean="0"/>
              <a:t>River</a:t>
            </a:r>
            <a:r>
              <a:rPr lang="uk-UA" sz="2200" dirty="0" smtClean="0"/>
              <a:t> </a:t>
            </a:r>
            <a:r>
              <a:rPr lang="uk-UA" sz="2200" dirty="0" err="1" smtClean="0"/>
              <a:t>on</a:t>
            </a:r>
            <a:r>
              <a:rPr lang="uk-UA" sz="2200" dirty="0" smtClean="0"/>
              <a:t> 15 </a:t>
            </a:r>
            <a:r>
              <a:rPr lang="uk-UA" sz="2200" dirty="0" err="1" smtClean="0"/>
              <a:t>June</a:t>
            </a:r>
            <a:r>
              <a:rPr lang="uk-UA" sz="2200" dirty="0" smtClean="0"/>
              <a:t> 1904 </a:t>
            </a:r>
            <a:r>
              <a:rPr lang="uk-UA" sz="2200" dirty="0" err="1" smtClean="0"/>
              <a:t>killing</a:t>
            </a:r>
            <a:r>
              <a:rPr lang="uk-UA" sz="2200" dirty="0" smtClean="0"/>
              <a:t> </a:t>
            </a:r>
            <a:r>
              <a:rPr lang="uk-UA" sz="2200" dirty="0" err="1" smtClean="0"/>
              <a:t>over</a:t>
            </a:r>
            <a:r>
              <a:rPr lang="uk-UA" sz="2200" dirty="0" smtClean="0"/>
              <a:t> 1,000 </a:t>
            </a:r>
            <a:r>
              <a:rPr lang="uk-UA" sz="2200" dirty="0" err="1" smtClean="0"/>
              <a:t>people</a:t>
            </a:r>
            <a:r>
              <a:rPr lang="uk-UA" sz="2200" dirty="0" smtClean="0"/>
              <a:t> </a:t>
            </a:r>
            <a:r>
              <a:rPr lang="uk-UA" sz="2200" dirty="0" err="1" smtClean="0"/>
              <a:t>and</a:t>
            </a:r>
            <a:r>
              <a:rPr lang="uk-UA" sz="2200" dirty="0" smtClean="0"/>
              <a:t> </a:t>
            </a:r>
            <a:r>
              <a:rPr lang="uk-UA" sz="2200" dirty="0" err="1" smtClean="0"/>
              <a:t>making</a:t>
            </a:r>
            <a:r>
              <a:rPr lang="uk-UA" sz="2200" dirty="0" smtClean="0"/>
              <a:t> </a:t>
            </a:r>
            <a:r>
              <a:rPr lang="uk-UA" sz="2200" dirty="0" err="1" smtClean="0"/>
              <a:t>it</a:t>
            </a:r>
            <a:r>
              <a:rPr lang="uk-UA" sz="2200" dirty="0" smtClean="0"/>
              <a:t> </a:t>
            </a:r>
            <a:r>
              <a:rPr lang="uk-UA" sz="2200" dirty="0" err="1" smtClean="0"/>
              <a:t>New</a:t>
            </a:r>
            <a:r>
              <a:rPr lang="uk-UA" sz="2200" dirty="0" smtClean="0"/>
              <a:t> </a:t>
            </a:r>
            <a:r>
              <a:rPr lang="uk-UA" sz="2200" dirty="0" err="1" smtClean="0"/>
              <a:t>York</a:t>
            </a:r>
            <a:r>
              <a:rPr lang="uk-UA" sz="2200" dirty="0" smtClean="0"/>
              <a:t> </a:t>
            </a:r>
            <a:r>
              <a:rPr lang="uk-UA" sz="2200" dirty="0" err="1" smtClean="0"/>
              <a:t>City’s</a:t>
            </a:r>
            <a:r>
              <a:rPr lang="uk-UA" sz="2200" dirty="0" smtClean="0"/>
              <a:t> </a:t>
            </a:r>
            <a:r>
              <a:rPr lang="uk-UA" sz="2200" dirty="0" err="1" smtClean="0"/>
              <a:t>worst</a:t>
            </a:r>
            <a:r>
              <a:rPr lang="uk-UA" sz="2200" dirty="0" smtClean="0"/>
              <a:t> loss-of-life </a:t>
            </a:r>
            <a:r>
              <a:rPr lang="uk-UA" sz="2200" dirty="0" err="1" smtClean="0"/>
              <a:t>incident</a:t>
            </a:r>
            <a:r>
              <a:rPr lang="uk-UA" sz="2200" dirty="0" smtClean="0"/>
              <a:t> </a:t>
            </a:r>
            <a:r>
              <a:rPr lang="uk-UA" sz="2200" dirty="0" err="1" smtClean="0"/>
              <a:t>until</a:t>
            </a:r>
            <a:r>
              <a:rPr lang="uk-UA" sz="2200" dirty="0" smtClean="0"/>
              <a:t> </a:t>
            </a:r>
            <a:r>
              <a:rPr lang="uk-UA" sz="2200" dirty="0" err="1" smtClean="0"/>
              <a:t>the</a:t>
            </a:r>
            <a:r>
              <a:rPr lang="uk-UA" sz="2200" dirty="0" smtClean="0"/>
              <a:t> </a:t>
            </a:r>
            <a:r>
              <a:rPr lang="uk-UA" sz="2200" dirty="0" err="1" smtClean="0"/>
              <a:t>September</a:t>
            </a:r>
            <a:r>
              <a:rPr lang="uk-UA" sz="2200" dirty="0" smtClean="0"/>
              <a:t> 11, 2001 </a:t>
            </a:r>
            <a:r>
              <a:rPr lang="uk-UA" sz="2200" dirty="0" err="1" smtClean="0"/>
              <a:t>terrorist</a:t>
            </a:r>
            <a:r>
              <a:rPr lang="uk-UA" sz="2200" dirty="0" smtClean="0"/>
              <a:t> </a:t>
            </a:r>
            <a:r>
              <a:rPr lang="uk-UA" sz="2200" dirty="0" err="1" smtClean="0"/>
              <a:t>attacks</a:t>
            </a:r>
            <a:r>
              <a:rPr lang="uk-UA" sz="2200" dirty="0" smtClean="0"/>
              <a:t>.</a:t>
            </a:r>
            <a:endParaRPr lang="ru-RU" sz="2200" dirty="0"/>
          </a:p>
        </p:txBody>
      </p:sp>
      <p:sp>
        <p:nvSpPr>
          <p:cNvPr id="3" name="Содержимое 2"/>
          <p:cNvSpPr>
            <a:spLocks noGrp="1"/>
          </p:cNvSpPr>
          <p:nvPr>
            <p:ph idx="1"/>
          </p:nvPr>
        </p:nvSpPr>
        <p:spPr/>
        <p:txBody>
          <a:bodyPr/>
          <a:lstStyle/>
          <a:p>
            <a:endParaRPr lang="ru-RU"/>
          </a:p>
        </p:txBody>
      </p:sp>
      <p:sp>
        <p:nvSpPr>
          <p:cNvPr id="4" name="Прямоугольник 3"/>
          <p:cNvSpPr/>
          <p:nvPr/>
        </p:nvSpPr>
        <p:spPr>
          <a:xfrm>
            <a:off x="3786182" y="0"/>
            <a:ext cx="994183" cy="646331"/>
          </a:xfrm>
          <a:prstGeom prst="rect">
            <a:avLst/>
          </a:prstGeom>
        </p:spPr>
        <p:txBody>
          <a:bodyPr wrap="none">
            <a:spAutoFit/>
          </a:bodyPr>
          <a:lstStyle/>
          <a:p>
            <a:pPr algn="ctr"/>
            <a:r>
              <a:rPr lang="ru-RU" sz="3600" dirty="0" smtClean="0"/>
              <a:t>№12</a:t>
            </a:r>
            <a:endParaRPr lang="ru-RU" sz="3600" dirty="0"/>
          </a:p>
        </p:txBody>
      </p:sp>
      <p:pic>
        <p:nvPicPr>
          <p:cNvPr id="5" name="Рисунок 4" descr="PS General Slocum"/>
          <p:cNvPicPr/>
          <p:nvPr/>
        </p:nvPicPr>
        <p:blipFill>
          <a:blip r:embed="rId2">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428596" y="1928802"/>
            <a:ext cx="8286808" cy="4429156"/>
          </a:xfrm>
          <a:prstGeom prst="rect">
            <a:avLst/>
          </a:prstGeom>
          <a:noFill/>
          <a:ln>
            <a:noFill/>
          </a:ln>
        </p:spPr>
      </p:pic>
      <p:sp>
        <p:nvSpPr>
          <p:cNvPr id="6" name="TextBox 5"/>
          <p:cNvSpPr txBox="1"/>
          <p:nvPr/>
        </p:nvSpPr>
        <p:spPr>
          <a:xfrm>
            <a:off x="642910" y="5857893"/>
            <a:ext cx="3643338" cy="523220"/>
          </a:xfrm>
          <a:prstGeom prst="rect">
            <a:avLst/>
          </a:prstGeom>
          <a:noFill/>
        </p:spPr>
        <p:txBody>
          <a:bodyPr wrap="square" rtlCol="0">
            <a:spAutoFit/>
          </a:bodyPr>
          <a:lstStyle/>
          <a:p>
            <a:pPr fontAlgn="base"/>
            <a:r>
              <a:rPr lang="uk-UA" sz="2800" dirty="0"/>
              <a:t>PS </a:t>
            </a:r>
            <a:r>
              <a:rPr lang="uk-UA" sz="2800" dirty="0" err="1"/>
              <a:t>General</a:t>
            </a:r>
            <a:r>
              <a:rPr lang="uk-UA" sz="2800" dirty="0"/>
              <a:t> </a:t>
            </a:r>
            <a:r>
              <a:rPr lang="uk-UA" sz="2800" dirty="0" err="1"/>
              <a:t>Slocum</a:t>
            </a:r>
            <a:endParaRPr lang="ru-RU" sz="2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uk-UA" sz="2200" dirty="0" smtClean="0"/>
              <a:t>3 </a:t>
            </a:r>
            <a:r>
              <a:rPr lang="uk-UA" sz="2200" dirty="0" err="1" smtClean="0"/>
              <a:t>February</a:t>
            </a:r>
            <a:r>
              <a:rPr lang="uk-UA" sz="2200" dirty="0" smtClean="0"/>
              <a:t> 2006, </a:t>
            </a:r>
            <a:r>
              <a:rPr lang="uk-UA" sz="2200" dirty="0" err="1" smtClean="0"/>
              <a:t>the</a:t>
            </a:r>
            <a:r>
              <a:rPr lang="uk-UA" sz="2200" dirty="0" smtClean="0"/>
              <a:t> </a:t>
            </a:r>
            <a:r>
              <a:rPr lang="uk-UA" sz="2200" dirty="0" err="1" smtClean="0"/>
              <a:t>passenger</a:t>
            </a:r>
            <a:r>
              <a:rPr lang="uk-UA" sz="2200" dirty="0" smtClean="0"/>
              <a:t> </a:t>
            </a:r>
            <a:r>
              <a:rPr lang="uk-UA" sz="2200" dirty="0" err="1" smtClean="0"/>
              <a:t>ferry</a:t>
            </a:r>
            <a:r>
              <a:rPr lang="uk-UA" sz="2200" dirty="0" smtClean="0"/>
              <a:t> </a:t>
            </a:r>
            <a:r>
              <a:rPr lang="uk-UA" sz="2200" dirty="0" err="1" smtClean="0"/>
              <a:t>Al</a:t>
            </a:r>
            <a:r>
              <a:rPr lang="uk-UA" sz="2200" dirty="0" smtClean="0"/>
              <a:t> </a:t>
            </a:r>
            <a:r>
              <a:rPr lang="uk-UA" sz="2200" dirty="0" err="1" smtClean="0"/>
              <a:t>Salam</a:t>
            </a:r>
            <a:r>
              <a:rPr lang="uk-UA" sz="2200" dirty="0" smtClean="0"/>
              <a:t> </a:t>
            </a:r>
            <a:r>
              <a:rPr lang="uk-UA" sz="2200" dirty="0" err="1" smtClean="0"/>
              <a:t>Boccaccio</a:t>
            </a:r>
            <a:r>
              <a:rPr lang="uk-UA" sz="2200" dirty="0" smtClean="0"/>
              <a:t> 98 </a:t>
            </a:r>
            <a:r>
              <a:rPr lang="uk-UA" sz="2200" dirty="0" err="1" smtClean="0"/>
              <a:t>sank</a:t>
            </a:r>
            <a:r>
              <a:rPr lang="uk-UA" sz="2200" dirty="0" smtClean="0"/>
              <a:t> </a:t>
            </a:r>
            <a:r>
              <a:rPr lang="uk-UA" sz="2200" dirty="0" err="1" smtClean="0"/>
              <a:t>in</a:t>
            </a:r>
            <a:r>
              <a:rPr lang="uk-UA" sz="2200" dirty="0" smtClean="0"/>
              <a:t> </a:t>
            </a:r>
            <a:r>
              <a:rPr lang="uk-UA" sz="2200" dirty="0" err="1" smtClean="0"/>
              <a:t>the</a:t>
            </a:r>
            <a:r>
              <a:rPr lang="uk-UA" sz="2200" dirty="0" smtClean="0"/>
              <a:t> </a:t>
            </a:r>
            <a:r>
              <a:rPr lang="uk-UA" sz="2200" dirty="0" err="1" smtClean="0"/>
              <a:t>Red</a:t>
            </a:r>
            <a:r>
              <a:rPr lang="uk-UA" sz="2200" dirty="0" smtClean="0"/>
              <a:t> </a:t>
            </a:r>
            <a:r>
              <a:rPr lang="uk-UA" sz="2200" dirty="0" err="1" smtClean="0"/>
              <a:t>Sea</a:t>
            </a:r>
            <a:r>
              <a:rPr lang="uk-UA" sz="2200" dirty="0" smtClean="0"/>
              <a:t> </a:t>
            </a:r>
            <a:r>
              <a:rPr lang="uk-UA" sz="2200" dirty="0" err="1" smtClean="0"/>
              <a:t>carrying</a:t>
            </a:r>
            <a:r>
              <a:rPr lang="uk-UA" sz="2200" dirty="0" smtClean="0"/>
              <a:t> 1,312 </a:t>
            </a:r>
            <a:r>
              <a:rPr lang="uk-UA" sz="2200" dirty="0" err="1" smtClean="0"/>
              <a:t>passengers</a:t>
            </a:r>
            <a:r>
              <a:rPr lang="uk-UA" sz="2200" dirty="0" smtClean="0"/>
              <a:t> </a:t>
            </a:r>
            <a:r>
              <a:rPr lang="uk-UA" sz="2200" dirty="0" err="1" smtClean="0"/>
              <a:t>and</a:t>
            </a:r>
            <a:r>
              <a:rPr lang="uk-UA" sz="2200" dirty="0" smtClean="0"/>
              <a:t> 96 </a:t>
            </a:r>
            <a:r>
              <a:rPr lang="uk-UA" sz="2200" dirty="0" err="1" smtClean="0"/>
              <a:t>crew</a:t>
            </a:r>
            <a:r>
              <a:rPr lang="uk-UA" sz="2200" dirty="0" smtClean="0"/>
              <a:t> </a:t>
            </a:r>
            <a:r>
              <a:rPr lang="uk-UA" sz="2200" dirty="0" err="1" smtClean="0"/>
              <a:t>members</a:t>
            </a:r>
            <a:r>
              <a:rPr lang="uk-UA" sz="2200" dirty="0" smtClean="0"/>
              <a:t>. </a:t>
            </a:r>
            <a:r>
              <a:rPr lang="uk-UA" sz="2200" dirty="0" err="1" smtClean="0"/>
              <a:t>Only</a:t>
            </a:r>
            <a:r>
              <a:rPr lang="uk-UA" sz="2200" dirty="0" smtClean="0"/>
              <a:t> 388 </a:t>
            </a:r>
            <a:r>
              <a:rPr lang="uk-UA" sz="2200" dirty="0" err="1" smtClean="0"/>
              <a:t>people</a:t>
            </a:r>
            <a:r>
              <a:rPr lang="uk-UA" sz="2200" dirty="0" smtClean="0"/>
              <a:t> </a:t>
            </a:r>
            <a:r>
              <a:rPr lang="uk-UA" sz="2200" dirty="0" err="1" smtClean="0"/>
              <a:t>survived</a:t>
            </a:r>
            <a:r>
              <a:rPr lang="uk-UA" sz="2200" dirty="0" smtClean="0"/>
              <a:t>.</a:t>
            </a:r>
            <a:endParaRPr lang="ru-RU" sz="2200" dirty="0"/>
          </a:p>
        </p:txBody>
      </p:sp>
      <p:sp>
        <p:nvSpPr>
          <p:cNvPr id="3" name="Содержимое 2"/>
          <p:cNvSpPr>
            <a:spLocks noGrp="1"/>
          </p:cNvSpPr>
          <p:nvPr>
            <p:ph idx="1"/>
          </p:nvPr>
        </p:nvSpPr>
        <p:spPr/>
        <p:txBody>
          <a:bodyPr/>
          <a:lstStyle/>
          <a:p>
            <a:endParaRPr lang="ru-RU"/>
          </a:p>
        </p:txBody>
      </p:sp>
      <p:sp>
        <p:nvSpPr>
          <p:cNvPr id="4" name="Прямоугольник 3"/>
          <p:cNvSpPr/>
          <p:nvPr/>
        </p:nvSpPr>
        <p:spPr>
          <a:xfrm>
            <a:off x="3786182" y="0"/>
            <a:ext cx="914033" cy="646331"/>
          </a:xfrm>
          <a:prstGeom prst="rect">
            <a:avLst/>
          </a:prstGeom>
        </p:spPr>
        <p:txBody>
          <a:bodyPr wrap="none">
            <a:spAutoFit/>
          </a:bodyPr>
          <a:lstStyle/>
          <a:p>
            <a:pPr algn="ctr"/>
            <a:r>
              <a:rPr lang="ru-RU" sz="3600" dirty="0" smtClean="0"/>
              <a:t>№11</a:t>
            </a:r>
            <a:endParaRPr lang="ru-RU" sz="3600" dirty="0"/>
          </a:p>
        </p:txBody>
      </p:sp>
      <p:pic>
        <p:nvPicPr>
          <p:cNvPr id="5" name="Рисунок 4" descr="MS al-Salam Boccaccio 98"/>
          <p:cNvPicPr/>
          <p:nvPr/>
        </p:nvPicPr>
        <p:blipFill>
          <a:blip r:embed="rId2">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428596" y="1928802"/>
            <a:ext cx="8286808" cy="4500594"/>
          </a:xfrm>
          <a:prstGeom prst="rect">
            <a:avLst/>
          </a:prstGeom>
          <a:noFill/>
          <a:ln>
            <a:noFill/>
          </a:ln>
        </p:spPr>
      </p:pic>
      <p:sp>
        <p:nvSpPr>
          <p:cNvPr id="6" name="TextBox 5"/>
          <p:cNvSpPr txBox="1"/>
          <p:nvPr/>
        </p:nvSpPr>
        <p:spPr>
          <a:xfrm>
            <a:off x="714348" y="5857893"/>
            <a:ext cx="4643470" cy="523220"/>
          </a:xfrm>
          <a:prstGeom prst="rect">
            <a:avLst/>
          </a:prstGeom>
          <a:noFill/>
        </p:spPr>
        <p:txBody>
          <a:bodyPr wrap="square" rtlCol="0">
            <a:spAutoFit/>
          </a:bodyPr>
          <a:lstStyle/>
          <a:p>
            <a:pPr fontAlgn="base"/>
            <a:r>
              <a:rPr lang="uk-UA" sz="2800" b="1" dirty="0"/>
              <a:t>MS al-Salam </a:t>
            </a:r>
            <a:r>
              <a:rPr lang="uk-UA" sz="2800" b="1" dirty="0" err="1"/>
              <a:t>Boccaccio</a:t>
            </a:r>
            <a:r>
              <a:rPr lang="uk-UA" sz="2800" b="1" dirty="0"/>
              <a:t> 98</a:t>
            </a:r>
            <a:endParaRPr lang="ru-RU" sz="2800"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uk-UA" sz="2700" dirty="0" smtClean="0"/>
              <a:t>29 </a:t>
            </a:r>
            <a:r>
              <a:rPr lang="uk-UA" sz="2700" dirty="0" err="1" smtClean="0"/>
              <a:t>May</a:t>
            </a:r>
            <a:r>
              <a:rPr lang="uk-UA" sz="2700" dirty="0" smtClean="0"/>
              <a:t> 1914, </a:t>
            </a:r>
            <a:r>
              <a:rPr lang="uk-UA" sz="2700" dirty="0" err="1" smtClean="0"/>
              <a:t>the</a:t>
            </a:r>
            <a:r>
              <a:rPr lang="uk-UA" sz="2700" dirty="0" smtClean="0"/>
              <a:t> </a:t>
            </a:r>
            <a:r>
              <a:rPr lang="uk-UA" sz="2700" dirty="0" err="1" smtClean="0"/>
              <a:t>Empress</a:t>
            </a:r>
            <a:r>
              <a:rPr lang="uk-UA" sz="2700" dirty="0" smtClean="0"/>
              <a:t> </a:t>
            </a:r>
            <a:r>
              <a:rPr lang="uk-UA" sz="2700" dirty="0" err="1" smtClean="0"/>
              <a:t>of</a:t>
            </a:r>
            <a:r>
              <a:rPr lang="uk-UA" sz="2700" dirty="0" smtClean="0"/>
              <a:t> </a:t>
            </a:r>
            <a:r>
              <a:rPr lang="uk-UA" sz="2700" dirty="0" err="1" smtClean="0"/>
              <a:t>Ireland</a:t>
            </a:r>
            <a:r>
              <a:rPr lang="uk-UA" sz="2700" dirty="0" smtClean="0"/>
              <a:t> </a:t>
            </a:r>
            <a:r>
              <a:rPr lang="uk-UA" sz="2700" dirty="0" err="1" smtClean="0"/>
              <a:t>sank</a:t>
            </a:r>
            <a:r>
              <a:rPr lang="uk-UA" sz="2700" dirty="0" smtClean="0"/>
              <a:t> </a:t>
            </a:r>
            <a:r>
              <a:rPr lang="uk-UA" sz="2700" dirty="0" err="1" smtClean="0"/>
              <a:t>after</a:t>
            </a:r>
            <a:r>
              <a:rPr lang="uk-UA" sz="2700" dirty="0" smtClean="0"/>
              <a:t> </a:t>
            </a:r>
            <a:r>
              <a:rPr lang="uk-UA" sz="2700" dirty="0" err="1" smtClean="0"/>
              <a:t>colliding</a:t>
            </a:r>
            <a:r>
              <a:rPr lang="uk-UA" sz="2700" dirty="0" smtClean="0"/>
              <a:t> </a:t>
            </a:r>
            <a:r>
              <a:rPr lang="uk-UA" sz="2700" dirty="0" err="1" smtClean="0"/>
              <a:t>with</a:t>
            </a:r>
            <a:r>
              <a:rPr lang="uk-UA" sz="2700" dirty="0" smtClean="0"/>
              <a:t> SS </a:t>
            </a:r>
            <a:r>
              <a:rPr lang="uk-UA" sz="2700" dirty="0" err="1" smtClean="0"/>
              <a:t>Storstad</a:t>
            </a:r>
            <a:r>
              <a:rPr lang="uk-UA" sz="2700" dirty="0" smtClean="0"/>
              <a:t> </a:t>
            </a:r>
            <a:r>
              <a:rPr lang="uk-UA" sz="2700" dirty="0" err="1" smtClean="0"/>
              <a:t>on</a:t>
            </a:r>
            <a:r>
              <a:rPr lang="uk-UA" sz="2700" dirty="0" smtClean="0"/>
              <a:t> </a:t>
            </a:r>
            <a:r>
              <a:rPr lang="uk-UA" sz="2700" dirty="0" err="1" smtClean="0"/>
              <a:t>the</a:t>
            </a:r>
            <a:r>
              <a:rPr lang="uk-UA" sz="2700" dirty="0" smtClean="0"/>
              <a:t> </a:t>
            </a:r>
            <a:r>
              <a:rPr lang="uk-UA" sz="2700" dirty="0" err="1" smtClean="0"/>
              <a:t>Saint</a:t>
            </a:r>
            <a:r>
              <a:rPr lang="uk-UA" sz="2700" dirty="0" smtClean="0"/>
              <a:t> </a:t>
            </a:r>
            <a:r>
              <a:rPr lang="uk-UA" sz="2700" dirty="0" err="1" smtClean="0"/>
              <a:t>Lawrence</a:t>
            </a:r>
            <a:r>
              <a:rPr lang="uk-UA" sz="2700" dirty="0" smtClean="0"/>
              <a:t> </a:t>
            </a:r>
            <a:r>
              <a:rPr lang="uk-UA" sz="2700" dirty="0" err="1" smtClean="0"/>
              <a:t>River</a:t>
            </a:r>
            <a:r>
              <a:rPr lang="uk-UA" sz="2700" dirty="0" smtClean="0"/>
              <a:t> </a:t>
            </a:r>
            <a:r>
              <a:rPr lang="uk-UA" sz="2700" dirty="0" err="1" smtClean="0"/>
              <a:t>claiming</a:t>
            </a:r>
            <a:r>
              <a:rPr lang="uk-UA" sz="2700" dirty="0" smtClean="0"/>
              <a:t> 1,012 </a:t>
            </a:r>
            <a:r>
              <a:rPr lang="uk-UA" sz="2700" dirty="0" err="1" smtClean="0"/>
              <a:t>lives</a:t>
            </a:r>
            <a:r>
              <a:rPr lang="uk-UA" sz="2700" dirty="0" smtClean="0"/>
              <a:t>.</a:t>
            </a:r>
            <a:endParaRPr lang="ru-RU" sz="2700" dirty="0"/>
          </a:p>
        </p:txBody>
      </p:sp>
      <p:sp>
        <p:nvSpPr>
          <p:cNvPr id="3" name="Содержимое 2"/>
          <p:cNvSpPr>
            <a:spLocks noGrp="1"/>
          </p:cNvSpPr>
          <p:nvPr>
            <p:ph idx="1"/>
          </p:nvPr>
        </p:nvSpPr>
        <p:spPr/>
        <p:txBody>
          <a:bodyPr/>
          <a:lstStyle/>
          <a:p>
            <a:endParaRPr lang="ru-RU"/>
          </a:p>
        </p:txBody>
      </p:sp>
      <p:sp>
        <p:nvSpPr>
          <p:cNvPr id="4" name="Прямоугольник 3"/>
          <p:cNvSpPr/>
          <p:nvPr/>
        </p:nvSpPr>
        <p:spPr>
          <a:xfrm>
            <a:off x="3786182" y="0"/>
            <a:ext cx="1018228" cy="646331"/>
          </a:xfrm>
          <a:prstGeom prst="rect">
            <a:avLst/>
          </a:prstGeom>
        </p:spPr>
        <p:txBody>
          <a:bodyPr wrap="none">
            <a:spAutoFit/>
          </a:bodyPr>
          <a:lstStyle/>
          <a:p>
            <a:pPr algn="ctr"/>
            <a:r>
              <a:rPr lang="ru-RU" sz="3600" dirty="0" smtClean="0"/>
              <a:t>№10</a:t>
            </a:r>
            <a:endParaRPr lang="ru-RU" sz="3600" dirty="0"/>
          </a:p>
        </p:txBody>
      </p:sp>
      <p:pic>
        <p:nvPicPr>
          <p:cNvPr id="5" name="Рисунок 4" descr="RMS Empress of Ireland"/>
          <p:cNvPicPr/>
          <p:nvPr/>
        </p:nvPicPr>
        <p:blipFill>
          <a:blip r:embed="rId2">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428596" y="1928802"/>
            <a:ext cx="8286808" cy="4429156"/>
          </a:xfrm>
          <a:prstGeom prst="rect">
            <a:avLst/>
          </a:prstGeom>
          <a:noFill/>
          <a:ln>
            <a:noFill/>
          </a:ln>
        </p:spPr>
      </p:pic>
      <p:sp>
        <p:nvSpPr>
          <p:cNvPr id="6" name="TextBox 5"/>
          <p:cNvSpPr txBox="1"/>
          <p:nvPr/>
        </p:nvSpPr>
        <p:spPr>
          <a:xfrm>
            <a:off x="642910" y="5715016"/>
            <a:ext cx="4357718" cy="523220"/>
          </a:xfrm>
          <a:prstGeom prst="rect">
            <a:avLst/>
          </a:prstGeom>
          <a:noFill/>
        </p:spPr>
        <p:txBody>
          <a:bodyPr wrap="square" rtlCol="0">
            <a:spAutoFit/>
          </a:bodyPr>
          <a:lstStyle/>
          <a:p>
            <a:pPr fontAlgn="base"/>
            <a:r>
              <a:rPr lang="uk-UA" sz="2800" b="1" dirty="0"/>
              <a:t>RMS </a:t>
            </a:r>
            <a:r>
              <a:rPr lang="uk-UA" sz="2800" b="1" dirty="0" err="1"/>
              <a:t>Empress</a:t>
            </a:r>
            <a:r>
              <a:rPr lang="uk-UA" sz="2800" b="1" dirty="0"/>
              <a:t> </a:t>
            </a:r>
            <a:r>
              <a:rPr lang="uk-UA" sz="2800" b="1" dirty="0" err="1"/>
              <a:t>of</a:t>
            </a:r>
            <a:r>
              <a:rPr lang="uk-UA" sz="2800" b="1" dirty="0"/>
              <a:t> </a:t>
            </a:r>
            <a:r>
              <a:rPr lang="uk-UA" sz="2800" b="1" dirty="0" err="1"/>
              <a:t>Ireland</a:t>
            </a:r>
            <a:endParaRPr lang="ru-RU" sz="2800"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sz="2200" dirty="0" err="1" smtClean="0"/>
              <a:t>This</a:t>
            </a:r>
            <a:r>
              <a:rPr lang="uk-UA" sz="2200" dirty="0" smtClean="0"/>
              <a:t> </a:t>
            </a:r>
            <a:r>
              <a:rPr lang="uk-UA" sz="2200" dirty="0" err="1" smtClean="0"/>
              <a:t>Japanese</a:t>
            </a:r>
            <a:r>
              <a:rPr lang="uk-UA" sz="2200" dirty="0" smtClean="0"/>
              <a:t> </a:t>
            </a:r>
            <a:r>
              <a:rPr lang="uk-UA" sz="2200" dirty="0" err="1" smtClean="0"/>
              <a:t>passenger</a:t>
            </a:r>
            <a:r>
              <a:rPr lang="uk-UA" sz="2200" dirty="0" smtClean="0"/>
              <a:t> </a:t>
            </a:r>
            <a:r>
              <a:rPr lang="uk-UA" sz="2200" dirty="0" err="1" smtClean="0"/>
              <a:t>ferry</a:t>
            </a:r>
            <a:r>
              <a:rPr lang="uk-UA" sz="2200" dirty="0" smtClean="0"/>
              <a:t> </a:t>
            </a:r>
            <a:r>
              <a:rPr lang="uk-UA" sz="2200" dirty="0" err="1" smtClean="0"/>
              <a:t>that</a:t>
            </a:r>
            <a:r>
              <a:rPr lang="uk-UA" sz="2200" dirty="0" smtClean="0"/>
              <a:t> </a:t>
            </a:r>
            <a:r>
              <a:rPr lang="uk-UA" sz="2200" dirty="0" err="1" smtClean="0"/>
              <a:t>sank</a:t>
            </a:r>
            <a:r>
              <a:rPr lang="uk-UA" sz="2200" dirty="0" smtClean="0"/>
              <a:t> </a:t>
            </a:r>
            <a:r>
              <a:rPr lang="uk-UA" sz="2200" dirty="0" err="1" smtClean="0"/>
              <a:t>during</a:t>
            </a:r>
            <a:r>
              <a:rPr lang="uk-UA" sz="2200" dirty="0" smtClean="0"/>
              <a:t> </a:t>
            </a:r>
            <a:r>
              <a:rPr lang="uk-UA" sz="2200" dirty="0" err="1" smtClean="0"/>
              <a:t>Typhoon</a:t>
            </a:r>
            <a:r>
              <a:rPr lang="uk-UA" sz="2200" dirty="0" smtClean="0"/>
              <a:t> </a:t>
            </a:r>
            <a:r>
              <a:rPr lang="uk-UA" sz="2200" dirty="0" err="1" smtClean="0"/>
              <a:t>Marie</a:t>
            </a:r>
            <a:r>
              <a:rPr lang="uk-UA" sz="2200" dirty="0" smtClean="0"/>
              <a:t> </a:t>
            </a:r>
            <a:r>
              <a:rPr lang="uk-UA" sz="2200" dirty="0" err="1" smtClean="0"/>
              <a:t>in</a:t>
            </a:r>
            <a:r>
              <a:rPr lang="uk-UA" sz="2200" dirty="0" smtClean="0"/>
              <a:t> </a:t>
            </a:r>
            <a:r>
              <a:rPr lang="uk-UA" sz="2200" dirty="0" err="1" smtClean="0"/>
              <a:t>the</a:t>
            </a:r>
            <a:r>
              <a:rPr lang="uk-UA" sz="2200" dirty="0" smtClean="0"/>
              <a:t> </a:t>
            </a:r>
            <a:r>
              <a:rPr lang="uk-UA" sz="2200" dirty="0" err="1" smtClean="0"/>
              <a:t>Tsugaru</a:t>
            </a:r>
            <a:r>
              <a:rPr lang="uk-UA" sz="2200" dirty="0" smtClean="0"/>
              <a:t> </a:t>
            </a:r>
            <a:r>
              <a:rPr lang="uk-UA" sz="2200" dirty="0" err="1" smtClean="0"/>
              <a:t>Strait</a:t>
            </a:r>
            <a:r>
              <a:rPr lang="uk-UA" sz="2200" dirty="0" smtClean="0"/>
              <a:t> </a:t>
            </a:r>
            <a:r>
              <a:rPr lang="uk-UA" sz="2200" dirty="0" err="1" smtClean="0"/>
              <a:t>between</a:t>
            </a:r>
            <a:r>
              <a:rPr lang="uk-UA" sz="2200" dirty="0" smtClean="0"/>
              <a:t> </a:t>
            </a:r>
            <a:r>
              <a:rPr lang="uk-UA" sz="2200" dirty="0" err="1" smtClean="0"/>
              <a:t>the</a:t>
            </a:r>
            <a:r>
              <a:rPr lang="uk-UA" sz="2200" dirty="0" smtClean="0"/>
              <a:t> </a:t>
            </a:r>
            <a:r>
              <a:rPr lang="uk-UA" sz="2200" dirty="0" err="1" smtClean="0"/>
              <a:t>Japanese</a:t>
            </a:r>
            <a:r>
              <a:rPr lang="uk-UA" sz="2200" dirty="0" smtClean="0"/>
              <a:t> </a:t>
            </a:r>
            <a:r>
              <a:rPr lang="uk-UA" sz="2200" dirty="0" err="1" smtClean="0"/>
              <a:t>islands</a:t>
            </a:r>
            <a:r>
              <a:rPr lang="uk-UA" sz="2200" dirty="0" smtClean="0"/>
              <a:t> </a:t>
            </a:r>
            <a:r>
              <a:rPr lang="uk-UA" sz="2200" dirty="0" err="1" smtClean="0"/>
              <a:t>of</a:t>
            </a:r>
            <a:r>
              <a:rPr lang="uk-UA" sz="2200" dirty="0" smtClean="0"/>
              <a:t> </a:t>
            </a:r>
            <a:r>
              <a:rPr lang="uk-UA" sz="2200" dirty="0" err="1" smtClean="0"/>
              <a:t>Hokkaido</a:t>
            </a:r>
            <a:r>
              <a:rPr lang="uk-UA" sz="2200" dirty="0" smtClean="0"/>
              <a:t> </a:t>
            </a:r>
            <a:r>
              <a:rPr lang="uk-UA" sz="2200" dirty="0" err="1" smtClean="0"/>
              <a:t>and</a:t>
            </a:r>
            <a:r>
              <a:rPr lang="uk-UA" sz="2200" dirty="0" smtClean="0"/>
              <a:t> </a:t>
            </a:r>
            <a:r>
              <a:rPr lang="uk-UA" sz="2200" dirty="0" err="1" smtClean="0"/>
              <a:t>Honshu</a:t>
            </a:r>
            <a:r>
              <a:rPr lang="uk-UA" sz="2200" dirty="0" smtClean="0"/>
              <a:t> </a:t>
            </a:r>
            <a:r>
              <a:rPr lang="uk-UA" sz="2200" dirty="0" err="1" smtClean="0"/>
              <a:t>on</a:t>
            </a:r>
            <a:r>
              <a:rPr lang="uk-UA" sz="2200" dirty="0" smtClean="0"/>
              <a:t> 26 </a:t>
            </a:r>
            <a:r>
              <a:rPr lang="uk-UA" sz="2200" dirty="0" err="1" smtClean="0"/>
              <a:t>September</a:t>
            </a:r>
            <a:r>
              <a:rPr lang="uk-UA" sz="2200" dirty="0" smtClean="0"/>
              <a:t> 1954 </a:t>
            </a:r>
            <a:r>
              <a:rPr lang="uk-UA" sz="2200" dirty="0" err="1" smtClean="0"/>
              <a:t>lead</a:t>
            </a:r>
            <a:r>
              <a:rPr lang="uk-UA" sz="2200" dirty="0" smtClean="0"/>
              <a:t> </a:t>
            </a:r>
            <a:r>
              <a:rPr lang="uk-UA" sz="2200" dirty="0" err="1" smtClean="0"/>
              <a:t>to</a:t>
            </a:r>
            <a:r>
              <a:rPr lang="uk-UA" sz="2200" dirty="0" smtClean="0"/>
              <a:t> </a:t>
            </a:r>
            <a:r>
              <a:rPr lang="uk-UA" sz="2200" dirty="0" err="1" smtClean="0"/>
              <a:t>an</a:t>
            </a:r>
            <a:r>
              <a:rPr lang="uk-UA" sz="2200" dirty="0" smtClean="0"/>
              <a:t> </a:t>
            </a:r>
            <a:r>
              <a:rPr lang="uk-UA" sz="2200" dirty="0" err="1" smtClean="0"/>
              <a:t>estimated</a:t>
            </a:r>
            <a:r>
              <a:rPr lang="uk-UA" sz="2200" dirty="0" smtClean="0"/>
              <a:t> 1,500 </a:t>
            </a:r>
            <a:r>
              <a:rPr lang="uk-UA" sz="2200" dirty="0" err="1" smtClean="0"/>
              <a:t>deaths</a:t>
            </a:r>
            <a:r>
              <a:rPr lang="uk-UA" sz="2200" dirty="0" smtClean="0"/>
              <a:t>.</a:t>
            </a:r>
            <a:endParaRPr lang="ru-RU" sz="2200" dirty="0"/>
          </a:p>
        </p:txBody>
      </p:sp>
      <p:sp>
        <p:nvSpPr>
          <p:cNvPr id="3" name="Содержимое 2"/>
          <p:cNvSpPr>
            <a:spLocks noGrp="1"/>
          </p:cNvSpPr>
          <p:nvPr>
            <p:ph idx="1"/>
          </p:nvPr>
        </p:nvSpPr>
        <p:spPr/>
        <p:txBody>
          <a:bodyPr/>
          <a:lstStyle/>
          <a:p>
            <a:endParaRPr lang="ru-RU"/>
          </a:p>
        </p:txBody>
      </p:sp>
      <p:sp>
        <p:nvSpPr>
          <p:cNvPr id="4" name="Прямоугольник 3"/>
          <p:cNvSpPr/>
          <p:nvPr/>
        </p:nvSpPr>
        <p:spPr>
          <a:xfrm>
            <a:off x="3786182" y="0"/>
            <a:ext cx="877164" cy="646331"/>
          </a:xfrm>
          <a:prstGeom prst="rect">
            <a:avLst/>
          </a:prstGeom>
        </p:spPr>
        <p:txBody>
          <a:bodyPr wrap="none">
            <a:spAutoFit/>
          </a:bodyPr>
          <a:lstStyle/>
          <a:p>
            <a:pPr algn="ctr"/>
            <a:r>
              <a:rPr lang="ru-RU" sz="3600" dirty="0" smtClean="0"/>
              <a:t>№9</a:t>
            </a:r>
            <a:endParaRPr lang="ru-RU" sz="3600" dirty="0"/>
          </a:p>
        </p:txBody>
      </p:sp>
      <p:pic>
        <p:nvPicPr>
          <p:cNvPr id="5" name="Рисунок 4" descr="Tōya Maru"/>
          <p:cNvPicPr/>
          <p:nvPr/>
        </p:nvPicPr>
        <p:blipFill>
          <a:blip r:embed="rId2">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428596" y="1928802"/>
            <a:ext cx="8286808" cy="4429156"/>
          </a:xfrm>
          <a:prstGeom prst="rect">
            <a:avLst/>
          </a:prstGeom>
          <a:noFill/>
          <a:ln>
            <a:noFill/>
          </a:ln>
        </p:spPr>
      </p:pic>
      <p:sp>
        <p:nvSpPr>
          <p:cNvPr id="6" name="TextBox 5"/>
          <p:cNvSpPr txBox="1"/>
          <p:nvPr/>
        </p:nvSpPr>
        <p:spPr>
          <a:xfrm>
            <a:off x="642910" y="5715016"/>
            <a:ext cx="3929090" cy="523220"/>
          </a:xfrm>
          <a:prstGeom prst="rect">
            <a:avLst/>
          </a:prstGeom>
          <a:noFill/>
        </p:spPr>
        <p:txBody>
          <a:bodyPr wrap="square" rtlCol="0">
            <a:spAutoFit/>
          </a:bodyPr>
          <a:lstStyle/>
          <a:p>
            <a:pPr fontAlgn="base"/>
            <a:r>
              <a:rPr lang="uk-UA" sz="2800" b="1" dirty="0" err="1">
                <a:ln>
                  <a:solidFill>
                    <a:srgbClr val="FF0000"/>
                  </a:solidFill>
                </a:ln>
                <a:solidFill>
                  <a:schemeClr val="accent3">
                    <a:lumMod val="20000"/>
                    <a:lumOff val="80000"/>
                  </a:schemeClr>
                </a:solidFill>
              </a:rPr>
              <a:t>Tōya</a:t>
            </a:r>
            <a:r>
              <a:rPr lang="uk-UA" sz="2800" b="1" dirty="0">
                <a:ln>
                  <a:solidFill>
                    <a:srgbClr val="FF0000"/>
                  </a:solidFill>
                </a:ln>
                <a:solidFill>
                  <a:schemeClr val="accent3">
                    <a:lumMod val="20000"/>
                    <a:lumOff val="80000"/>
                  </a:schemeClr>
                </a:solidFill>
              </a:rPr>
              <a:t> </a:t>
            </a:r>
            <a:r>
              <a:rPr lang="uk-UA" sz="2800" b="1" dirty="0" err="1">
                <a:ln>
                  <a:solidFill>
                    <a:srgbClr val="FF0000"/>
                  </a:solidFill>
                </a:ln>
                <a:solidFill>
                  <a:schemeClr val="accent3">
                    <a:lumMod val="20000"/>
                    <a:lumOff val="80000"/>
                  </a:schemeClr>
                </a:solidFill>
              </a:rPr>
              <a:t>Maru</a:t>
            </a:r>
            <a:endParaRPr lang="ru-RU" sz="2800" b="1" dirty="0">
              <a:ln>
                <a:solidFill>
                  <a:srgbClr val="FF0000"/>
                </a:solidFill>
              </a:ln>
              <a:solidFill>
                <a:schemeClr val="accent3">
                  <a:lumMod val="20000"/>
                  <a:lumOff val="80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uk-UA" sz="2100" dirty="0" err="1" smtClean="0"/>
              <a:t>Аn</a:t>
            </a:r>
            <a:r>
              <a:rPr lang="uk-UA" sz="2100" dirty="0" smtClean="0"/>
              <a:t> </a:t>
            </a:r>
            <a:r>
              <a:rPr lang="uk-UA" sz="2100" dirty="0" err="1" smtClean="0"/>
              <a:t>October</a:t>
            </a:r>
            <a:r>
              <a:rPr lang="uk-UA" sz="2100" dirty="0" smtClean="0"/>
              <a:t> </a:t>
            </a:r>
            <a:r>
              <a:rPr lang="uk-UA" sz="2100" dirty="0" err="1" smtClean="0"/>
              <a:t>night</a:t>
            </a:r>
            <a:r>
              <a:rPr lang="uk-UA" sz="2100" dirty="0" smtClean="0"/>
              <a:t> </a:t>
            </a:r>
            <a:r>
              <a:rPr lang="uk-UA" sz="2100" dirty="0" err="1" smtClean="0"/>
              <a:t>in</a:t>
            </a:r>
            <a:r>
              <a:rPr lang="uk-UA" sz="2100" dirty="0" smtClean="0"/>
              <a:t> 1707 a </a:t>
            </a:r>
            <a:r>
              <a:rPr lang="uk-UA" sz="2100" dirty="0" err="1" smtClean="0"/>
              <a:t>Royal</a:t>
            </a:r>
            <a:r>
              <a:rPr lang="uk-UA" sz="2100" dirty="0" smtClean="0"/>
              <a:t> </a:t>
            </a:r>
            <a:r>
              <a:rPr lang="uk-UA" sz="2100" dirty="0" err="1" smtClean="0"/>
              <a:t>Navy</a:t>
            </a:r>
            <a:r>
              <a:rPr lang="uk-UA" sz="2100" dirty="0" smtClean="0"/>
              <a:t> </a:t>
            </a:r>
            <a:r>
              <a:rPr lang="uk-UA" sz="2100" dirty="0" err="1" smtClean="0"/>
              <a:t>fleet</a:t>
            </a:r>
            <a:r>
              <a:rPr lang="uk-UA" sz="2100" dirty="0" smtClean="0"/>
              <a:t> </a:t>
            </a:r>
            <a:r>
              <a:rPr lang="uk-UA" sz="2100" dirty="0" err="1" smtClean="0"/>
              <a:t>made</a:t>
            </a:r>
            <a:r>
              <a:rPr lang="uk-UA" sz="2100" dirty="0" smtClean="0"/>
              <a:t> </a:t>
            </a:r>
            <a:r>
              <a:rPr lang="uk-UA" sz="2100" dirty="0" err="1" smtClean="0"/>
              <a:t>several</a:t>
            </a:r>
            <a:r>
              <a:rPr lang="uk-UA" sz="2100" dirty="0" smtClean="0"/>
              <a:t> </a:t>
            </a:r>
            <a:r>
              <a:rPr lang="uk-UA" sz="2100" dirty="0" err="1" smtClean="0"/>
              <a:t>fatal</a:t>
            </a:r>
            <a:r>
              <a:rPr lang="uk-UA" sz="2100" dirty="0" smtClean="0"/>
              <a:t> </a:t>
            </a:r>
            <a:r>
              <a:rPr lang="uk-UA" sz="2100" dirty="0" err="1" smtClean="0"/>
              <a:t>miscalculations</a:t>
            </a:r>
            <a:r>
              <a:rPr lang="uk-UA" sz="2100" dirty="0" smtClean="0"/>
              <a:t> </a:t>
            </a:r>
            <a:r>
              <a:rPr lang="uk-UA" sz="2100" dirty="0" err="1" smtClean="0"/>
              <a:t>as</a:t>
            </a:r>
            <a:r>
              <a:rPr lang="uk-UA" sz="2100" dirty="0" smtClean="0"/>
              <a:t> </a:t>
            </a:r>
            <a:r>
              <a:rPr lang="uk-UA" sz="2100" dirty="0" err="1" smtClean="0"/>
              <a:t>they</a:t>
            </a:r>
            <a:r>
              <a:rPr lang="uk-UA" sz="2100" dirty="0" smtClean="0"/>
              <a:t> </a:t>
            </a:r>
            <a:r>
              <a:rPr lang="uk-UA" sz="2100" dirty="0" err="1" smtClean="0"/>
              <a:t>attempted</a:t>
            </a:r>
            <a:r>
              <a:rPr lang="uk-UA" sz="2100" dirty="0" smtClean="0"/>
              <a:t> </a:t>
            </a:r>
            <a:r>
              <a:rPr lang="uk-UA" sz="2100" dirty="0" err="1" smtClean="0"/>
              <a:t>to</a:t>
            </a:r>
            <a:r>
              <a:rPr lang="uk-UA" sz="2100" dirty="0" smtClean="0"/>
              <a:t> </a:t>
            </a:r>
            <a:r>
              <a:rPr lang="uk-UA" sz="2100" dirty="0" err="1" smtClean="0"/>
              <a:t>sail</a:t>
            </a:r>
            <a:r>
              <a:rPr lang="uk-UA" sz="2100" dirty="0" smtClean="0"/>
              <a:t> </a:t>
            </a:r>
            <a:r>
              <a:rPr lang="uk-UA" sz="2100" dirty="0" err="1" smtClean="0"/>
              <a:t>through</a:t>
            </a:r>
            <a:r>
              <a:rPr lang="uk-UA" sz="2100" dirty="0" smtClean="0"/>
              <a:t> </a:t>
            </a:r>
            <a:r>
              <a:rPr lang="uk-UA" sz="2100" dirty="0" err="1" smtClean="0"/>
              <a:t>dangerous</a:t>
            </a:r>
            <a:r>
              <a:rPr lang="uk-UA" sz="2100" dirty="0" smtClean="0"/>
              <a:t> </a:t>
            </a:r>
            <a:r>
              <a:rPr lang="uk-UA" sz="2100" dirty="0" err="1" smtClean="0"/>
              <a:t>reefs</a:t>
            </a:r>
            <a:r>
              <a:rPr lang="uk-UA" sz="2100" dirty="0" smtClean="0"/>
              <a:t> </a:t>
            </a:r>
            <a:r>
              <a:rPr lang="uk-UA" sz="2100" dirty="0" err="1" smtClean="0"/>
              <a:t>west</a:t>
            </a:r>
            <a:r>
              <a:rPr lang="uk-UA" sz="2100" dirty="0" smtClean="0"/>
              <a:t> </a:t>
            </a:r>
            <a:r>
              <a:rPr lang="uk-UA" sz="2100" dirty="0" err="1" smtClean="0"/>
              <a:t>of</a:t>
            </a:r>
            <a:r>
              <a:rPr lang="uk-UA" sz="2100" dirty="0" smtClean="0"/>
              <a:t> </a:t>
            </a:r>
            <a:r>
              <a:rPr lang="uk-UA" sz="2100" dirty="0" err="1" smtClean="0"/>
              <a:t>the</a:t>
            </a:r>
            <a:r>
              <a:rPr lang="uk-UA" sz="2100" dirty="0" smtClean="0"/>
              <a:t> </a:t>
            </a:r>
            <a:r>
              <a:rPr lang="uk-UA" sz="2100" dirty="0" err="1" smtClean="0"/>
              <a:t>Isles</a:t>
            </a:r>
            <a:r>
              <a:rPr lang="uk-UA" sz="2100" dirty="0" smtClean="0"/>
              <a:t> </a:t>
            </a:r>
            <a:r>
              <a:rPr lang="uk-UA" sz="2100" dirty="0" err="1" smtClean="0"/>
              <a:t>of</a:t>
            </a:r>
            <a:r>
              <a:rPr lang="uk-UA" sz="2100" dirty="0" smtClean="0"/>
              <a:t> </a:t>
            </a:r>
            <a:r>
              <a:rPr lang="uk-UA" sz="2100" dirty="0" err="1" smtClean="0"/>
              <a:t>Scilly</a:t>
            </a:r>
            <a:r>
              <a:rPr lang="uk-UA" sz="2100" dirty="0" smtClean="0"/>
              <a:t>. </a:t>
            </a:r>
            <a:r>
              <a:rPr lang="uk-UA" sz="2100" dirty="0" err="1" smtClean="0"/>
              <a:t>Overall</a:t>
            </a:r>
            <a:r>
              <a:rPr lang="uk-UA" sz="2100" dirty="0" smtClean="0"/>
              <a:t> </a:t>
            </a:r>
            <a:r>
              <a:rPr lang="uk-UA" sz="2100" dirty="0" err="1" smtClean="0"/>
              <a:t>four</a:t>
            </a:r>
            <a:r>
              <a:rPr lang="uk-UA" sz="2100" dirty="0" smtClean="0"/>
              <a:t> </a:t>
            </a:r>
            <a:r>
              <a:rPr lang="uk-UA" sz="2100" dirty="0" err="1" smtClean="0"/>
              <a:t>ships</a:t>
            </a:r>
            <a:r>
              <a:rPr lang="uk-UA" sz="2100" dirty="0" smtClean="0"/>
              <a:t> </a:t>
            </a:r>
            <a:r>
              <a:rPr lang="uk-UA" sz="2100" dirty="0" err="1" smtClean="0"/>
              <a:t>sank</a:t>
            </a:r>
            <a:r>
              <a:rPr lang="uk-UA" sz="2100" dirty="0" smtClean="0"/>
              <a:t> </a:t>
            </a:r>
            <a:r>
              <a:rPr lang="uk-UA" sz="2100" dirty="0" err="1" smtClean="0"/>
              <a:t>leaving</a:t>
            </a:r>
            <a:r>
              <a:rPr lang="uk-UA" sz="2100" dirty="0" smtClean="0"/>
              <a:t> </a:t>
            </a:r>
            <a:r>
              <a:rPr lang="uk-UA" sz="2100" dirty="0" err="1" smtClean="0"/>
              <a:t>nearly</a:t>
            </a:r>
            <a:r>
              <a:rPr lang="uk-UA" sz="2100" dirty="0" smtClean="0"/>
              <a:t> 2,000 </a:t>
            </a:r>
            <a:r>
              <a:rPr lang="uk-UA" sz="2100" dirty="0" err="1" smtClean="0"/>
              <a:t>sailors</a:t>
            </a:r>
            <a:r>
              <a:rPr lang="uk-UA" sz="2100" dirty="0" smtClean="0"/>
              <a:t> </a:t>
            </a:r>
            <a:r>
              <a:rPr lang="uk-UA" sz="2100" dirty="0" err="1" smtClean="0"/>
              <a:t>dead</a:t>
            </a:r>
            <a:r>
              <a:rPr lang="uk-UA" sz="2100" dirty="0" smtClean="0"/>
              <a:t>.</a:t>
            </a:r>
            <a:endParaRPr lang="ru-RU" sz="2100" dirty="0"/>
          </a:p>
        </p:txBody>
      </p:sp>
      <p:sp>
        <p:nvSpPr>
          <p:cNvPr id="3" name="Содержимое 2"/>
          <p:cNvSpPr>
            <a:spLocks noGrp="1"/>
          </p:cNvSpPr>
          <p:nvPr>
            <p:ph idx="1"/>
          </p:nvPr>
        </p:nvSpPr>
        <p:spPr/>
        <p:txBody>
          <a:bodyPr/>
          <a:lstStyle/>
          <a:p>
            <a:endParaRPr lang="ru-RU"/>
          </a:p>
        </p:txBody>
      </p:sp>
      <p:sp>
        <p:nvSpPr>
          <p:cNvPr id="4" name="Прямоугольник 3"/>
          <p:cNvSpPr/>
          <p:nvPr/>
        </p:nvSpPr>
        <p:spPr>
          <a:xfrm>
            <a:off x="3786182" y="0"/>
            <a:ext cx="873957" cy="646331"/>
          </a:xfrm>
          <a:prstGeom prst="rect">
            <a:avLst/>
          </a:prstGeom>
        </p:spPr>
        <p:txBody>
          <a:bodyPr wrap="none">
            <a:spAutoFit/>
          </a:bodyPr>
          <a:lstStyle/>
          <a:p>
            <a:pPr algn="ctr"/>
            <a:r>
              <a:rPr lang="ru-RU" sz="3600" dirty="0" smtClean="0"/>
              <a:t>№8</a:t>
            </a:r>
            <a:endParaRPr lang="ru-RU" sz="3600" dirty="0"/>
          </a:p>
        </p:txBody>
      </p:sp>
      <p:pic>
        <p:nvPicPr>
          <p:cNvPr id="5" name="Рисунок 4" descr="Scilly naval disaster of 1707"/>
          <p:cNvPicPr/>
          <p:nvPr/>
        </p:nvPicPr>
        <p:blipFill>
          <a:blip r:embed="rId2">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428596" y="1928802"/>
            <a:ext cx="8358246" cy="4429156"/>
          </a:xfrm>
          <a:prstGeom prst="rect">
            <a:avLst/>
          </a:prstGeom>
          <a:noFill/>
          <a:ln>
            <a:noFill/>
          </a:ln>
        </p:spPr>
      </p:pic>
      <p:sp>
        <p:nvSpPr>
          <p:cNvPr id="6" name="TextBox 5"/>
          <p:cNvSpPr txBox="1"/>
          <p:nvPr/>
        </p:nvSpPr>
        <p:spPr>
          <a:xfrm>
            <a:off x="500034" y="5643578"/>
            <a:ext cx="5357850" cy="523220"/>
          </a:xfrm>
          <a:prstGeom prst="rect">
            <a:avLst/>
          </a:prstGeom>
          <a:noFill/>
        </p:spPr>
        <p:txBody>
          <a:bodyPr wrap="square" rtlCol="0">
            <a:spAutoFit/>
          </a:bodyPr>
          <a:lstStyle/>
          <a:p>
            <a:pPr fontAlgn="base"/>
            <a:r>
              <a:rPr lang="uk-UA" sz="2800" b="1" dirty="0" err="1"/>
              <a:t>Scilly</a:t>
            </a:r>
            <a:r>
              <a:rPr lang="uk-UA" sz="2800" b="1" dirty="0"/>
              <a:t> </a:t>
            </a:r>
            <a:r>
              <a:rPr lang="uk-UA" sz="2800" b="1" dirty="0" err="1"/>
              <a:t>naval</a:t>
            </a:r>
            <a:r>
              <a:rPr lang="uk-UA" sz="2800" b="1" dirty="0"/>
              <a:t> </a:t>
            </a:r>
            <a:r>
              <a:rPr lang="uk-UA" sz="2800" b="1" dirty="0" err="1"/>
              <a:t>disaster</a:t>
            </a:r>
            <a:r>
              <a:rPr lang="uk-UA" sz="2800" b="1" dirty="0"/>
              <a:t> </a:t>
            </a:r>
            <a:r>
              <a:rPr lang="uk-UA" sz="2800" b="1" dirty="0" err="1"/>
              <a:t>of</a:t>
            </a:r>
            <a:r>
              <a:rPr lang="uk-UA" sz="2800" b="1" dirty="0"/>
              <a:t> 1707</a:t>
            </a:r>
            <a:endParaRPr lang="ru-RU" sz="28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000108"/>
            <a:ext cx="8258204" cy="846980"/>
          </a:xfrm>
        </p:spPr>
        <p:txBody>
          <a:bodyPr>
            <a:noAutofit/>
          </a:bodyPr>
          <a:lstStyle/>
          <a:p>
            <a:pPr algn="ctr"/>
            <a:r>
              <a:rPr lang="uk-UA" sz="2500" dirty="0" err="1" smtClean="0"/>
              <a:t>The</a:t>
            </a:r>
            <a:r>
              <a:rPr lang="uk-UA" sz="2500" dirty="0" smtClean="0"/>
              <a:t> </a:t>
            </a:r>
            <a:r>
              <a:rPr lang="uk-UA" sz="2500" dirty="0" err="1" smtClean="0"/>
              <a:t>Sussex</a:t>
            </a:r>
            <a:r>
              <a:rPr lang="uk-UA" sz="2500" dirty="0" smtClean="0"/>
              <a:t> </a:t>
            </a:r>
            <a:r>
              <a:rPr lang="uk-UA" sz="2500" dirty="0" err="1" smtClean="0"/>
              <a:t>was</a:t>
            </a:r>
            <a:r>
              <a:rPr lang="uk-UA" sz="2500" dirty="0" smtClean="0"/>
              <a:t> </a:t>
            </a:r>
            <a:r>
              <a:rPr lang="uk-UA" sz="2500" dirty="0" err="1" smtClean="0"/>
              <a:t>lost</a:t>
            </a:r>
            <a:r>
              <a:rPr lang="uk-UA" sz="2500" dirty="0" smtClean="0"/>
              <a:t> </a:t>
            </a:r>
            <a:r>
              <a:rPr lang="uk-UA" sz="2500" dirty="0" err="1" smtClean="0"/>
              <a:t>in</a:t>
            </a:r>
            <a:r>
              <a:rPr lang="uk-UA" sz="2500" dirty="0" smtClean="0"/>
              <a:t> a </a:t>
            </a:r>
            <a:r>
              <a:rPr lang="uk-UA" sz="2500" dirty="0" err="1" smtClean="0"/>
              <a:t>severe</a:t>
            </a:r>
            <a:r>
              <a:rPr lang="uk-UA" sz="2500" dirty="0" smtClean="0"/>
              <a:t> </a:t>
            </a:r>
            <a:r>
              <a:rPr lang="uk-UA" sz="2500" dirty="0" err="1" smtClean="0"/>
              <a:t>storm</a:t>
            </a:r>
            <a:r>
              <a:rPr lang="uk-UA" sz="2500" dirty="0" smtClean="0"/>
              <a:t> </a:t>
            </a:r>
            <a:r>
              <a:rPr lang="uk-UA" sz="2500" dirty="0" err="1" smtClean="0"/>
              <a:t>on</a:t>
            </a:r>
            <a:r>
              <a:rPr lang="uk-UA" sz="2500" dirty="0" smtClean="0"/>
              <a:t> 1 </a:t>
            </a:r>
            <a:r>
              <a:rPr lang="uk-UA" sz="2500" dirty="0" err="1" smtClean="0"/>
              <a:t>March</a:t>
            </a:r>
            <a:r>
              <a:rPr lang="uk-UA" sz="2500" dirty="0" smtClean="0"/>
              <a:t> 1694 </a:t>
            </a:r>
            <a:r>
              <a:rPr lang="uk-UA" sz="2500" dirty="0" err="1" smtClean="0"/>
              <a:t>off</a:t>
            </a:r>
            <a:r>
              <a:rPr lang="uk-UA" sz="2500" dirty="0" smtClean="0"/>
              <a:t> </a:t>
            </a:r>
            <a:r>
              <a:rPr lang="uk-UA" sz="2500" dirty="0" err="1" smtClean="0"/>
              <a:t>Gibraltar</a:t>
            </a:r>
            <a:r>
              <a:rPr lang="uk-UA" sz="2500" dirty="0" smtClean="0"/>
              <a:t>. </a:t>
            </a:r>
            <a:r>
              <a:rPr lang="uk-UA" sz="2500" dirty="0" err="1" smtClean="0"/>
              <a:t>There</a:t>
            </a:r>
            <a:r>
              <a:rPr lang="uk-UA" sz="2500" dirty="0" smtClean="0"/>
              <a:t> </a:t>
            </a:r>
            <a:r>
              <a:rPr lang="uk-UA" sz="2500" dirty="0" err="1" smtClean="0"/>
              <a:t>were</a:t>
            </a:r>
            <a:r>
              <a:rPr lang="uk-UA" sz="2500" dirty="0" smtClean="0"/>
              <a:t> </a:t>
            </a:r>
            <a:r>
              <a:rPr lang="uk-UA" sz="2500" dirty="0" err="1" smtClean="0"/>
              <a:t>only</a:t>
            </a:r>
            <a:r>
              <a:rPr lang="uk-UA" sz="2500" dirty="0" smtClean="0"/>
              <a:t> </a:t>
            </a:r>
            <a:r>
              <a:rPr lang="uk-UA" sz="2500" dirty="0" err="1" smtClean="0"/>
              <a:t>two</a:t>
            </a:r>
            <a:r>
              <a:rPr lang="uk-UA" sz="2500" dirty="0" smtClean="0"/>
              <a:t> </a:t>
            </a:r>
            <a:r>
              <a:rPr lang="uk-UA" sz="2500" dirty="0" err="1" smtClean="0"/>
              <a:t>survivors</a:t>
            </a:r>
            <a:r>
              <a:rPr lang="uk-UA" sz="2500" dirty="0" smtClean="0"/>
              <a:t> </a:t>
            </a:r>
            <a:r>
              <a:rPr lang="uk-UA" sz="2500" dirty="0" err="1" smtClean="0"/>
              <a:t>out</a:t>
            </a:r>
            <a:r>
              <a:rPr lang="uk-UA" sz="2500" dirty="0" smtClean="0"/>
              <a:t> </a:t>
            </a:r>
            <a:r>
              <a:rPr lang="uk-UA" sz="2500" dirty="0" err="1" smtClean="0"/>
              <a:t>of</a:t>
            </a:r>
            <a:r>
              <a:rPr lang="uk-UA" sz="2500" dirty="0" smtClean="0"/>
              <a:t> a </a:t>
            </a:r>
            <a:r>
              <a:rPr lang="uk-UA" sz="2500" dirty="0" err="1" smtClean="0"/>
              <a:t>crew</a:t>
            </a:r>
            <a:r>
              <a:rPr lang="uk-UA" sz="2500" dirty="0" smtClean="0"/>
              <a:t> </a:t>
            </a:r>
            <a:r>
              <a:rPr lang="uk-UA" sz="2500" dirty="0" err="1" smtClean="0"/>
              <a:t>of</a:t>
            </a:r>
            <a:r>
              <a:rPr lang="uk-UA" sz="2500" dirty="0" smtClean="0"/>
              <a:t> 500</a:t>
            </a:r>
            <a:r>
              <a:rPr lang="uk-UA" sz="2500" dirty="0" smtClean="0"/>
              <a:t>.</a:t>
            </a:r>
            <a:endParaRPr lang="ru-RU" sz="2500" dirty="0"/>
          </a:p>
        </p:txBody>
      </p:sp>
      <p:sp>
        <p:nvSpPr>
          <p:cNvPr id="3" name="Содержимое 2"/>
          <p:cNvSpPr>
            <a:spLocks noGrp="1"/>
          </p:cNvSpPr>
          <p:nvPr>
            <p:ph idx="1"/>
          </p:nvPr>
        </p:nvSpPr>
        <p:spPr/>
        <p:txBody>
          <a:bodyPr/>
          <a:lstStyle/>
          <a:p>
            <a:endParaRPr lang="ru-RU"/>
          </a:p>
        </p:txBody>
      </p:sp>
      <p:pic>
        <p:nvPicPr>
          <p:cNvPr id="4" name="Рисунок 3" descr="HMS Sussex"/>
          <p:cNvPicPr/>
          <p:nvPr/>
        </p:nvPicPr>
        <p:blipFill>
          <a:blip r:embed="rId2">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428596" y="1928802"/>
            <a:ext cx="8286808" cy="4500594"/>
          </a:xfrm>
          <a:prstGeom prst="rect">
            <a:avLst/>
          </a:prstGeom>
          <a:noFill/>
          <a:ln>
            <a:noFill/>
          </a:ln>
        </p:spPr>
      </p:pic>
      <p:sp>
        <p:nvSpPr>
          <p:cNvPr id="5" name="TextBox 4"/>
          <p:cNvSpPr txBox="1"/>
          <p:nvPr/>
        </p:nvSpPr>
        <p:spPr>
          <a:xfrm>
            <a:off x="3214678" y="285728"/>
            <a:ext cx="2428892" cy="707886"/>
          </a:xfrm>
          <a:prstGeom prst="rect">
            <a:avLst/>
          </a:prstGeom>
          <a:noFill/>
        </p:spPr>
        <p:txBody>
          <a:bodyPr wrap="square" rtlCol="0">
            <a:spAutoFit/>
          </a:bodyPr>
          <a:lstStyle/>
          <a:p>
            <a:pPr algn="ctr"/>
            <a:r>
              <a:rPr lang="ru-RU" sz="4000" dirty="0" smtClean="0"/>
              <a:t>№25</a:t>
            </a:r>
            <a:endParaRPr lang="ru-RU" sz="4000" dirty="0"/>
          </a:p>
        </p:txBody>
      </p:sp>
      <p:sp>
        <p:nvSpPr>
          <p:cNvPr id="7" name="TextBox 6"/>
          <p:cNvSpPr txBox="1"/>
          <p:nvPr/>
        </p:nvSpPr>
        <p:spPr>
          <a:xfrm>
            <a:off x="714348" y="5857893"/>
            <a:ext cx="3571900" cy="523220"/>
          </a:xfrm>
          <a:prstGeom prst="rect">
            <a:avLst/>
          </a:prstGeom>
          <a:noFill/>
        </p:spPr>
        <p:txBody>
          <a:bodyPr wrap="square" rtlCol="0">
            <a:spAutoFit/>
          </a:bodyPr>
          <a:lstStyle/>
          <a:p>
            <a:r>
              <a:rPr lang="uk-UA" sz="2800" dirty="0"/>
              <a:t>HMS </a:t>
            </a:r>
            <a:r>
              <a:rPr lang="uk-UA" sz="2800" dirty="0" err="1" smtClean="0"/>
              <a:t>Sussex</a:t>
            </a:r>
            <a:endParaRPr lang="ru-RU"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sz="2200" dirty="0" err="1" smtClean="0"/>
              <a:t>Possibly</a:t>
            </a:r>
            <a:r>
              <a:rPr lang="uk-UA" sz="2200" dirty="0" smtClean="0"/>
              <a:t> </a:t>
            </a:r>
            <a:r>
              <a:rPr lang="uk-UA" sz="2200" dirty="0" err="1" smtClean="0"/>
              <a:t>the</a:t>
            </a:r>
            <a:r>
              <a:rPr lang="uk-UA" sz="2200" dirty="0" smtClean="0"/>
              <a:t> </a:t>
            </a:r>
            <a:r>
              <a:rPr lang="uk-UA" sz="2200" dirty="0" err="1" smtClean="0"/>
              <a:t>most</a:t>
            </a:r>
            <a:r>
              <a:rPr lang="uk-UA" sz="2200" dirty="0" smtClean="0"/>
              <a:t> </a:t>
            </a:r>
            <a:r>
              <a:rPr lang="uk-UA" sz="2200" dirty="0" err="1" smtClean="0"/>
              <a:t>well</a:t>
            </a:r>
            <a:r>
              <a:rPr lang="uk-UA" sz="2200" dirty="0" smtClean="0"/>
              <a:t> </a:t>
            </a:r>
            <a:r>
              <a:rPr lang="uk-UA" sz="2200" dirty="0" err="1" smtClean="0"/>
              <a:t>known</a:t>
            </a:r>
            <a:r>
              <a:rPr lang="uk-UA" sz="2200" dirty="0" smtClean="0"/>
              <a:t> </a:t>
            </a:r>
            <a:r>
              <a:rPr lang="uk-UA" sz="2200" dirty="0" err="1" smtClean="0"/>
              <a:t>maritime</a:t>
            </a:r>
            <a:r>
              <a:rPr lang="uk-UA" sz="2200" dirty="0" smtClean="0"/>
              <a:t> </a:t>
            </a:r>
            <a:r>
              <a:rPr lang="uk-UA" sz="2200" dirty="0" err="1" smtClean="0"/>
              <a:t>accident</a:t>
            </a:r>
            <a:r>
              <a:rPr lang="uk-UA" sz="2200" dirty="0" smtClean="0"/>
              <a:t> </a:t>
            </a:r>
            <a:r>
              <a:rPr lang="uk-UA" sz="2200" dirty="0" err="1" smtClean="0"/>
              <a:t>in</a:t>
            </a:r>
            <a:r>
              <a:rPr lang="uk-UA" sz="2200" dirty="0" smtClean="0"/>
              <a:t> </a:t>
            </a:r>
            <a:r>
              <a:rPr lang="uk-UA" sz="2200" dirty="0" err="1" smtClean="0"/>
              <a:t>history</a:t>
            </a:r>
            <a:r>
              <a:rPr lang="uk-UA" sz="2200" dirty="0" smtClean="0"/>
              <a:t>, </a:t>
            </a:r>
            <a:r>
              <a:rPr lang="uk-UA" sz="2200" dirty="0" err="1" smtClean="0"/>
              <a:t>the</a:t>
            </a:r>
            <a:r>
              <a:rPr lang="uk-UA" sz="2200" dirty="0" smtClean="0"/>
              <a:t> RMS </a:t>
            </a:r>
            <a:r>
              <a:rPr lang="uk-UA" sz="2200" dirty="0" err="1" smtClean="0"/>
              <a:t>Titanic</a:t>
            </a:r>
            <a:r>
              <a:rPr lang="uk-UA" sz="2200" dirty="0" smtClean="0"/>
              <a:t> </a:t>
            </a:r>
            <a:r>
              <a:rPr lang="uk-UA" sz="2200" dirty="0" err="1" smtClean="0"/>
              <a:t>was</a:t>
            </a:r>
            <a:r>
              <a:rPr lang="uk-UA" sz="2200" dirty="0" smtClean="0"/>
              <a:t> </a:t>
            </a:r>
            <a:r>
              <a:rPr lang="uk-UA" sz="2200" dirty="0" err="1" smtClean="0"/>
              <a:t>supposedly</a:t>
            </a:r>
            <a:r>
              <a:rPr lang="uk-UA" sz="2200" dirty="0" smtClean="0"/>
              <a:t> </a:t>
            </a:r>
            <a:r>
              <a:rPr lang="uk-UA" sz="2200" dirty="0" err="1" smtClean="0"/>
              <a:t>unsinkable</a:t>
            </a:r>
            <a:r>
              <a:rPr lang="uk-UA" sz="2200" dirty="0" smtClean="0"/>
              <a:t> </a:t>
            </a:r>
            <a:r>
              <a:rPr lang="uk-UA" sz="2200" dirty="0" err="1" smtClean="0"/>
              <a:t>but</a:t>
            </a:r>
            <a:r>
              <a:rPr lang="uk-UA" sz="2200" dirty="0" smtClean="0"/>
              <a:t> </a:t>
            </a:r>
            <a:r>
              <a:rPr lang="uk-UA" sz="2200" dirty="0" err="1" smtClean="0"/>
              <a:t>after</a:t>
            </a:r>
            <a:r>
              <a:rPr lang="uk-UA" sz="2200" dirty="0" smtClean="0"/>
              <a:t> </a:t>
            </a:r>
            <a:r>
              <a:rPr lang="uk-UA" sz="2200" dirty="0" err="1" smtClean="0"/>
              <a:t>striking</a:t>
            </a:r>
            <a:r>
              <a:rPr lang="uk-UA" sz="2200" dirty="0" smtClean="0"/>
              <a:t> </a:t>
            </a:r>
            <a:r>
              <a:rPr lang="uk-UA" sz="2200" dirty="0" err="1" smtClean="0"/>
              <a:t>an</a:t>
            </a:r>
            <a:r>
              <a:rPr lang="uk-UA" sz="2200" dirty="0" smtClean="0"/>
              <a:t> </a:t>
            </a:r>
            <a:r>
              <a:rPr lang="uk-UA" sz="2200" dirty="0" err="1" smtClean="0"/>
              <a:t>iceberg</a:t>
            </a:r>
            <a:r>
              <a:rPr lang="uk-UA" sz="2200" dirty="0" smtClean="0"/>
              <a:t> </a:t>
            </a:r>
            <a:r>
              <a:rPr lang="uk-UA" sz="2200" dirty="0" err="1" smtClean="0"/>
              <a:t>en</a:t>
            </a:r>
            <a:r>
              <a:rPr lang="uk-UA" sz="2200" dirty="0" smtClean="0"/>
              <a:t> </a:t>
            </a:r>
            <a:r>
              <a:rPr lang="uk-UA" sz="2200" dirty="0" err="1" smtClean="0"/>
              <a:t>route</a:t>
            </a:r>
            <a:r>
              <a:rPr lang="uk-UA" sz="2200" dirty="0" smtClean="0"/>
              <a:t> </a:t>
            </a:r>
            <a:r>
              <a:rPr lang="uk-UA" sz="2200" dirty="0" err="1" smtClean="0"/>
              <a:t>to</a:t>
            </a:r>
            <a:r>
              <a:rPr lang="uk-UA" sz="2200" dirty="0" smtClean="0"/>
              <a:t> </a:t>
            </a:r>
            <a:r>
              <a:rPr lang="uk-UA" sz="2200" dirty="0" err="1" smtClean="0"/>
              <a:t>New</a:t>
            </a:r>
            <a:r>
              <a:rPr lang="uk-UA" sz="2200" dirty="0" smtClean="0"/>
              <a:t> </a:t>
            </a:r>
            <a:r>
              <a:rPr lang="uk-UA" sz="2200" dirty="0" err="1" smtClean="0"/>
              <a:t>York</a:t>
            </a:r>
            <a:r>
              <a:rPr lang="uk-UA" sz="2200" dirty="0" smtClean="0"/>
              <a:t> </a:t>
            </a:r>
            <a:r>
              <a:rPr lang="uk-UA" sz="2200" dirty="0" err="1" smtClean="0"/>
              <a:t>City</a:t>
            </a:r>
            <a:r>
              <a:rPr lang="uk-UA" sz="2200" dirty="0" smtClean="0"/>
              <a:t> </a:t>
            </a:r>
            <a:r>
              <a:rPr lang="uk-UA" sz="2200" dirty="0" err="1" smtClean="0"/>
              <a:t>it</a:t>
            </a:r>
            <a:r>
              <a:rPr lang="uk-UA" sz="2200" dirty="0" smtClean="0"/>
              <a:t> </a:t>
            </a:r>
            <a:r>
              <a:rPr lang="uk-UA" sz="2200" dirty="0" err="1" smtClean="0"/>
              <a:t>left</a:t>
            </a:r>
            <a:r>
              <a:rPr lang="uk-UA" sz="2200" dirty="0" smtClean="0"/>
              <a:t> 1,523 </a:t>
            </a:r>
            <a:r>
              <a:rPr lang="uk-UA" sz="2200" dirty="0" err="1" smtClean="0"/>
              <a:t>people</a:t>
            </a:r>
            <a:r>
              <a:rPr lang="uk-UA" sz="2200" dirty="0" smtClean="0"/>
              <a:t> </a:t>
            </a:r>
            <a:r>
              <a:rPr lang="uk-UA" sz="2200" dirty="0" err="1" smtClean="0"/>
              <a:t>dead</a:t>
            </a:r>
            <a:endParaRPr lang="ru-RU" sz="2200" dirty="0"/>
          </a:p>
        </p:txBody>
      </p:sp>
      <p:sp>
        <p:nvSpPr>
          <p:cNvPr id="3" name="Содержимое 2"/>
          <p:cNvSpPr>
            <a:spLocks noGrp="1"/>
          </p:cNvSpPr>
          <p:nvPr>
            <p:ph idx="1"/>
          </p:nvPr>
        </p:nvSpPr>
        <p:spPr/>
        <p:txBody>
          <a:bodyPr/>
          <a:lstStyle/>
          <a:p>
            <a:endParaRPr lang="ru-RU"/>
          </a:p>
        </p:txBody>
      </p:sp>
      <p:sp>
        <p:nvSpPr>
          <p:cNvPr id="4" name="Прямоугольник 3"/>
          <p:cNvSpPr/>
          <p:nvPr/>
        </p:nvSpPr>
        <p:spPr>
          <a:xfrm>
            <a:off x="3786182" y="0"/>
            <a:ext cx="848309" cy="646331"/>
          </a:xfrm>
          <a:prstGeom prst="rect">
            <a:avLst/>
          </a:prstGeom>
        </p:spPr>
        <p:txBody>
          <a:bodyPr wrap="none">
            <a:spAutoFit/>
          </a:bodyPr>
          <a:lstStyle/>
          <a:p>
            <a:pPr algn="ctr"/>
            <a:r>
              <a:rPr lang="ru-RU" sz="3600" dirty="0" smtClean="0"/>
              <a:t>№7</a:t>
            </a:r>
            <a:endParaRPr lang="ru-RU" sz="3600" dirty="0"/>
          </a:p>
        </p:txBody>
      </p:sp>
      <p:pic>
        <p:nvPicPr>
          <p:cNvPr id="5" name="Рисунок 4" descr="RMS Titanic"/>
          <p:cNvPicPr/>
          <p:nvPr/>
        </p:nvPicPr>
        <p:blipFill>
          <a:blip r:embed="rId2">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500034" y="1928802"/>
            <a:ext cx="8215370" cy="4357718"/>
          </a:xfrm>
          <a:prstGeom prst="rect">
            <a:avLst/>
          </a:prstGeom>
          <a:noFill/>
          <a:ln>
            <a:noFill/>
          </a:ln>
        </p:spPr>
      </p:pic>
      <p:sp>
        <p:nvSpPr>
          <p:cNvPr id="6" name="TextBox 5"/>
          <p:cNvSpPr txBox="1"/>
          <p:nvPr/>
        </p:nvSpPr>
        <p:spPr>
          <a:xfrm>
            <a:off x="571472" y="5643578"/>
            <a:ext cx="3571900" cy="523220"/>
          </a:xfrm>
          <a:prstGeom prst="rect">
            <a:avLst/>
          </a:prstGeom>
          <a:noFill/>
        </p:spPr>
        <p:txBody>
          <a:bodyPr wrap="square" rtlCol="0">
            <a:spAutoFit/>
          </a:bodyPr>
          <a:lstStyle/>
          <a:p>
            <a:pPr fontAlgn="base"/>
            <a:r>
              <a:rPr lang="uk-UA" sz="2800" b="1" dirty="0"/>
              <a:t>RMS </a:t>
            </a:r>
            <a:r>
              <a:rPr lang="uk-UA" sz="2800" b="1" dirty="0" err="1"/>
              <a:t>Titanic</a:t>
            </a:r>
            <a:endParaRPr lang="ru-RU" sz="2800"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sz="2200" dirty="0" err="1" smtClean="0"/>
              <a:t>Referred</a:t>
            </a:r>
            <a:r>
              <a:rPr lang="uk-UA" sz="2200" dirty="0" smtClean="0"/>
              <a:t> </a:t>
            </a:r>
            <a:r>
              <a:rPr lang="uk-UA" sz="2200" dirty="0" err="1" smtClean="0"/>
              <a:t>to</a:t>
            </a:r>
            <a:r>
              <a:rPr lang="uk-UA" sz="2200" dirty="0" smtClean="0"/>
              <a:t> </a:t>
            </a:r>
            <a:r>
              <a:rPr lang="uk-UA" sz="2200" dirty="0" err="1" smtClean="0"/>
              <a:t>as</a:t>
            </a:r>
            <a:r>
              <a:rPr lang="uk-UA" sz="2200" dirty="0" smtClean="0"/>
              <a:t> </a:t>
            </a:r>
            <a:r>
              <a:rPr lang="uk-UA" sz="2200" dirty="0" err="1" smtClean="0"/>
              <a:t>the</a:t>
            </a:r>
            <a:r>
              <a:rPr lang="uk-UA" sz="2200" dirty="0" smtClean="0"/>
              <a:t> </a:t>
            </a:r>
            <a:r>
              <a:rPr lang="uk-UA" sz="2200" dirty="0" err="1" smtClean="0"/>
              <a:t>“Titanic</a:t>
            </a:r>
            <a:r>
              <a:rPr lang="uk-UA" sz="2200" dirty="0" smtClean="0"/>
              <a:t> </a:t>
            </a:r>
            <a:r>
              <a:rPr lang="uk-UA" sz="2200" dirty="0" err="1" smtClean="0"/>
              <a:t>of</a:t>
            </a:r>
            <a:r>
              <a:rPr lang="uk-UA" sz="2200" dirty="0" smtClean="0"/>
              <a:t> </a:t>
            </a:r>
            <a:r>
              <a:rPr lang="uk-UA" sz="2200" dirty="0" err="1" smtClean="0"/>
              <a:t>the</a:t>
            </a:r>
            <a:r>
              <a:rPr lang="uk-UA" sz="2200" dirty="0" smtClean="0"/>
              <a:t> </a:t>
            </a:r>
            <a:r>
              <a:rPr lang="uk-UA" sz="2200" dirty="0" err="1" smtClean="0"/>
              <a:t>East”</a:t>
            </a:r>
            <a:r>
              <a:rPr lang="uk-UA" sz="2200" dirty="0" smtClean="0"/>
              <a:t> </a:t>
            </a:r>
            <a:r>
              <a:rPr lang="uk-UA" sz="2200" dirty="0" err="1" smtClean="0"/>
              <a:t>this</a:t>
            </a:r>
            <a:r>
              <a:rPr lang="uk-UA" sz="2200" dirty="0" smtClean="0"/>
              <a:t> </a:t>
            </a:r>
            <a:r>
              <a:rPr lang="uk-UA" sz="2200" dirty="0" err="1" smtClean="0"/>
              <a:t>Chinese</a:t>
            </a:r>
            <a:r>
              <a:rPr lang="uk-UA" sz="2200" dirty="0" smtClean="0"/>
              <a:t> </a:t>
            </a:r>
            <a:r>
              <a:rPr lang="uk-UA" sz="2200" dirty="0" err="1" smtClean="0"/>
              <a:t>junk</a:t>
            </a:r>
            <a:r>
              <a:rPr lang="uk-UA" sz="2200" dirty="0" smtClean="0"/>
              <a:t> </a:t>
            </a:r>
            <a:r>
              <a:rPr lang="uk-UA" sz="2200" dirty="0" err="1" smtClean="0"/>
              <a:t>struck</a:t>
            </a:r>
            <a:r>
              <a:rPr lang="uk-UA" sz="2200" dirty="0" smtClean="0"/>
              <a:t> a </a:t>
            </a:r>
            <a:r>
              <a:rPr lang="uk-UA" sz="2200" dirty="0" err="1" smtClean="0"/>
              <a:t>reef</a:t>
            </a:r>
            <a:r>
              <a:rPr lang="uk-UA" sz="2200" dirty="0" smtClean="0"/>
              <a:t> </a:t>
            </a:r>
            <a:r>
              <a:rPr lang="uk-UA" sz="2200" dirty="0" err="1" smtClean="0"/>
              <a:t>near</a:t>
            </a:r>
            <a:r>
              <a:rPr lang="uk-UA" sz="2200" dirty="0" smtClean="0"/>
              <a:t> </a:t>
            </a:r>
            <a:r>
              <a:rPr lang="uk-UA" sz="2200" dirty="0" err="1" smtClean="0"/>
              <a:t>Indonesia</a:t>
            </a:r>
            <a:r>
              <a:rPr lang="uk-UA" sz="2200" dirty="0" smtClean="0"/>
              <a:t> </a:t>
            </a:r>
            <a:r>
              <a:rPr lang="uk-UA" sz="2200" dirty="0" err="1" smtClean="0"/>
              <a:t>and</a:t>
            </a:r>
            <a:r>
              <a:rPr lang="uk-UA" sz="2200" dirty="0" smtClean="0"/>
              <a:t> </a:t>
            </a:r>
            <a:r>
              <a:rPr lang="uk-UA" sz="2200" dirty="0" err="1" smtClean="0"/>
              <a:t>sank</a:t>
            </a:r>
            <a:r>
              <a:rPr lang="uk-UA" sz="2200" dirty="0" smtClean="0"/>
              <a:t> </a:t>
            </a:r>
            <a:r>
              <a:rPr lang="uk-UA" sz="2200" dirty="0" err="1" smtClean="0"/>
              <a:t>on</a:t>
            </a:r>
            <a:r>
              <a:rPr lang="uk-UA" sz="2200" dirty="0" smtClean="0"/>
              <a:t> 6 </a:t>
            </a:r>
            <a:r>
              <a:rPr lang="uk-UA" sz="2200" dirty="0" err="1" smtClean="0"/>
              <a:t>February</a:t>
            </a:r>
            <a:r>
              <a:rPr lang="uk-UA" sz="2200" dirty="0" smtClean="0"/>
              <a:t> 1822, </a:t>
            </a:r>
            <a:r>
              <a:rPr lang="uk-UA" sz="2200" dirty="0" err="1" smtClean="0"/>
              <a:t>leaving</a:t>
            </a:r>
            <a:r>
              <a:rPr lang="uk-UA" sz="2200" dirty="0" smtClean="0"/>
              <a:t> </a:t>
            </a:r>
            <a:r>
              <a:rPr lang="uk-UA" sz="2200" dirty="0" err="1" smtClean="0"/>
              <a:t>an</a:t>
            </a:r>
            <a:r>
              <a:rPr lang="uk-UA" sz="2200" dirty="0" smtClean="0"/>
              <a:t> </a:t>
            </a:r>
            <a:r>
              <a:rPr lang="uk-UA" sz="2200" dirty="0" err="1" smtClean="0"/>
              <a:t>estimated</a:t>
            </a:r>
            <a:r>
              <a:rPr lang="uk-UA" sz="2200" dirty="0" smtClean="0"/>
              <a:t> 1,600 </a:t>
            </a:r>
            <a:r>
              <a:rPr lang="uk-UA" sz="2200" dirty="0" err="1" smtClean="0"/>
              <a:t>dead</a:t>
            </a:r>
            <a:r>
              <a:rPr lang="uk-UA" sz="2200" dirty="0" smtClean="0"/>
              <a:t>.</a:t>
            </a:r>
            <a:endParaRPr lang="ru-RU" sz="2200" dirty="0"/>
          </a:p>
        </p:txBody>
      </p:sp>
      <p:sp>
        <p:nvSpPr>
          <p:cNvPr id="3" name="Содержимое 2"/>
          <p:cNvSpPr>
            <a:spLocks noGrp="1"/>
          </p:cNvSpPr>
          <p:nvPr>
            <p:ph idx="1"/>
          </p:nvPr>
        </p:nvSpPr>
        <p:spPr/>
        <p:txBody>
          <a:bodyPr/>
          <a:lstStyle/>
          <a:p>
            <a:endParaRPr lang="ru-RU"/>
          </a:p>
        </p:txBody>
      </p:sp>
      <p:sp>
        <p:nvSpPr>
          <p:cNvPr id="4" name="Прямоугольник 3"/>
          <p:cNvSpPr/>
          <p:nvPr/>
        </p:nvSpPr>
        <p:spPr>
          <a:xfrm>
            <a:off x="3786182" y="0"/>
            <a:ext cx="875561" cy="646331"/>
          </a:xfrm>
          <a:prstGeom prst="rect">
            <a:avLst/>
          </a:prstGeom>
        </p:spPr>
        <p:txBody>
          <a:bodyPr wrap="none">
            <a:spAutoFit/>
          </a:bodyPr>
          <a:lstStyle/>
          <a:p>
            <a:pPr algn="ctr"/>
            <a:r>
              <a:rPr lang="ru-RU" sz="3600" dirty="0" smtClean="0"/>
              <a:t>№6</a:t>
            </a:r>
            <a:endParaRPr lang="ru-RU" sz="3600" dirty="0"/>
          </a:p>
        </p:txBody>
      </p:sp>
      <p:pic>
        <p:nvPicPr>
          <p:cNvPr id="5" name="Рисунок 4" descr="Tek Sing"/>
          <p:cNvPicPr/>
          <p:nvPr/>
        </p:nvPicPr>
        <p:blipFill>
          <a:blip r:embed="rId2">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428596" y="1928802"/>
            <a:ext cx="8286808" cy="4429156"/>
          </a:xfrm>
          <a:prstGeom prst="rect">
            <a:avLst/>
          </a:prstGeom>
          <a:noFill/>
          <a:ln>
            <a:noFill/>
          </a:ln>
        </p:spPr>
      </p:pic>
      <p:sp>
        <p:nvSpPr>
          <p:cNvPr id="6" name="TextBox 5"/>
          <p:cNvSpPr txBox="1"/>
          <p:nvPr/>
        </p:nvSpPr>
        <p:spPr>
          <a:xfrm>
            <a:off x="571472" y="5572140"/>
            <a:ext cx="3571900" cy="707886"/>
          </a:xfrm>
          <a:prstGeom prst="rect">
            <a:avLst/>
          </a:prstGeom>
          <a:noFill/>
        </p:spPr>
        <p:txBody>
          <a:bodyPr wrap="square" rtlCol="0">
            <a:spAutoFit/>
          </a:bodyPr>
          <a:lstStyle/>
          <a:p>
            <a:pPr fontAlgn="base"/>
            <a:r>
              <a:rPr lang="uk-UA" sz="4000" dirty="0" err="1">
                <a:ln>
                  <a:solidFill>
                    <a:srgbClr val="FF0000"/>
                  </a:solidFill>
                </a:ln>
                <a:solidFill>
                  <a:schemeClr val="accent3">
                    <a:lumMod val="20000"/>
                    <a:lumOff val="80000"/>
                  </a:schemeClr>
                </a:solidFill>
              </a:rPr>
              <a:t>Tek</a:t>
            </a:r>
            <a:r>
              <a:rPr lang="uk-UA" sz="4000" dirty="0">
                <a:ln>
                  <a:solidFill>
                    <a:srgbClr val="FF0000"/>
                  </a:solidFill>
                </a:ln>
                <a:solidFill>
                  <a:schemeClr val="accent3">
                    <a:lumMod val="20000"/>
                    <a:lumOff val="80000"/>
                  </a:schemeClr>
                </a:solidFill>
              </a:rPr>
              <a:t> </a:t>
            </a:r>
            <a:r>
              <a:rPr lang="uk-UA" sz="4000" dirty="0" err="1">
                <a:ln>
                  <a:solidFill>
                    <a:srgbClr val="FF0000"/>
                  </a:solidFill>
                </a:ln>
                <a:solidFill>
                  <a:schemeClr val="accent3">
                    <a:lumMod val="20000"/>
                    <a:lumOff val="80000"/>
                  </a:schemeClr>
                </a:solidFill>
              </a:rPr>
              <a:t>Sing</a:t>
            </a:r>
            <a:endParaRPr lang="ru-RU" sz="4000" dirty="0">
              <a:ln>
                <a:solidFill>
                  <a:srgbClr val="FF0000"/>
                </a:solidFill>
              </a:ln>
              <a:solidFill>
                <a:schemeClr val="accent3">
                  <a:lumMod val="20000"/>
                  <a:lumOff val="80000"/>
                </a:schemeClr>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uk-UA" sz="2200" dirty="0" err="1" smtClean="0"/>
              <a:t>The</a:t>
            </a:r>
            <a:r>
              <a:rPr lang="uk-UA" sz="2200" dirty="0" smtClean="0"/>
              <a:t> SS </a:t>
            </a:r>
            <a:r>
              <a:rPr lang="uk-UA" sz="2200" dirty="0" err="1" smtClean="0"/>
              <a:t>Sultana</a:t>
            </a:r>
            <a:r>
              <a:rPr lang="uk-UA" sz="2200" dirty="0" smtClean="0"/>
              <a:t> </a:t>
            </a:r>
            <a:r>
              <a:rPr lang="uk-UA" sz="2200" dirty="0" err="1" smtClean="0"/>
              <a:t>was</a:t>
            </a:r>
            <a:r>
              <a:rPr lang="uk-UA" sz="2200" dirty="0" smtClean="0"/>
              <a:t> a </a:t>
            </a:r>
            <a:r>
              <a:rPr lang="uk-UA" sz="2200" dirty="0" err="1" smtClean="0"/>
              <a:t>steamboat</a:t>
            </a:r>
            <a:r>
              <a:rPr lang="uk-UA" sz="2200" dirty="0" smtClean="0"/>
              <a:t> </a:t>
            </a:r>
            <a:r>
              <a:rPr lang="uk-UA" sz="2200" dirty="0" err="1" smtClean="0"/>
              <a:t>paddlewheeler</a:t>
            </a:r>
            <a:r>
              <a:rPr lang="uk-UA" sz="2200" dirty="0" smtClean="0"/>
              <a:t> </a:t>
            </a:r>
            <a:r>
              <a:rPr lang="uk-UA" sz="2200" dirty="0" err="1" smtClean="0"/>
              <a:t>that</a:t>
            </a:r>
            <a:r>
              <a:rPr lang="uk-UA" sz="2200" dirty="0" smtClean="0"/>
              <a:t> </a:t>
            </a:r>
            <a:r>
              <a:rPr lang="uk-UA" sz="2200" dirty="0" err="1" smtClean="0"/>
              <a:t>exploded</a:t>
            </a:r>
            <a:r>
              <a:rPr lang="uk-UA" sz="2200" dirty="0" smtClean="0"/>
              <a:t> </a:t>
            </a:r>
            <a:r>
              <a:rPr lang="uk-UA" sz="2200" dirty="0" err="1" smtClean="0"/>
              <a:t>on</a:t>
            </a:r>
            <a:r>
              <a:rPr lang="uk-UA" sz="2200" dirty="0" smtClean="0"/>
              <a:t> </a:t>
            </a:r>
            <a:r>
              <a:rPr lang="uk-UA" sz="2200" dirty="0" err="1" smtClean="0"/>
              <a:t>April</a:t>
            </a:r>
            <a:r>
              <a:rPr lang="uk-UA" sz="2200" dirty="0" smtClean="0"/>
              <a:t> 27, 1865 </a:t>
            </a:r>
            <a:r>
              <a:rPr lang="uk-UA" sz="2200" dirty="0" err="1" smtClean="0"/>
              <a:t>and</a:t>
            </a:r>
            <a:r>
              <a:rPr lang="uk-UA" sz="2200" dirty="0" smtClean="0"/>
              <a:t> </a:t>
            </a:r>
            <a:r>
              <a:rPr lang="uk-UA" sz="2200" dirty="0" err="1" smtClean="0"/>
              <a:t>has</a:t>
            </a:r>
            <a:r>
              <a:rPr lang="uk-UA" sz="2200" dirty="0" smtClean="0"/>
              <a:t> </a:t>
            </a:r>
            <a:r>
              <a:rPr lang="uk-UA" sz="2200" dirty="0" err="1" smtClean="0"/>
              <a:t>been</a:t>
            </a:r>
            <a:r>
              <a:rPr lang="uk-UA" sz="2200" dirty="0" smtClean="0"/>
              <a:t> </a:t>
            </a:r>
            <a:r>
              <a:rPr lang="uk-UA" sz="2200" dirty="0" err="1" smtClean="0"/>
              <a:t>called</a:t>
            </a:r>
            <a:r>
              <a:rPr lang="uk-UA" sz="2200" dirty="0" smtClean="0"/>
              <a:t> </a:t>
            </a:r>
            <a:r>
              <a:rPr lang="uk-UA" sz="2200" dirty="0" err="1" smtClean="0"/>
              <a:t>the</a:t>
            </a:r>
            <a:r>
              <a:rPr lang="uk-UA" sz="2200" dirty="0" smtClean="0"/>
              <a:t> </a:t>
            </a:r>
            <a:r>
              <a:rPr lang="uk-UA" sz="2200" dirty="0" err="1" smtClean="0"/>
              <a:t>greatest</a:t>
            </a:r>
            <a:r>
              <a:rPr lang="uk-UA" sz="2200" dirty="0" smtClean="0"/>
              <a:t> </a:t>
            </a:r>
            <a:r>
              <a:rPr lang="uk-UA" sz="2200" dirty="0" err="1" smtClean="0"/>
              <a:t>American</a:t>
            </a:r>
            <a:r>
              <a:rPr lang="uk-UA" sz="2200" dirty="0" smtClean="0"/>
              <a:t> </a:t>
            </a:r>
            <a:r>
              <a:rPr lang="uk-UA" sz="2200" dirty="0" err="1" smtClean="0"/>
              <a:t>maritime</a:t>
            </a:r>
            <a:r>
              <a:rPr lang="uk-UA" sz="2200" dirty="0" smtClean="0"/>
              <a:t> </a:t>
            </a:r>
            <a:r>
              <a:rPr lang="uk-UA" sz="2200" dirty="0" err="1" smtClean="0"/>
              <a:t>disaster</a:t>
            </a:r>
            <a:r>
              <a:rPr lang="uk-UA" sz="2200" dirty="0" smtClean="0"/>
              <a:t> </a:t>
            </a:r>
            <a:r>
              <a:rPr lang="uk-UA" sz="2200" dirty="0" err="1" smtClean="0"/>
              <a:t>in</a:t>
            </a:r>
            <a:r>
              <a:rPr lang="uk-UA" sz="2200" dirty="0" smtClean="0"/>
              <a:t> </a:t>
            </a:r>
            <a:r>
              <a:rPr lang="uk-UA" sz="2200" dirty="0" err="1" smtClean="0"/>
              <a:t>history</a:t>
            </a:r>
            <a:r>
              <a:rPr lang="uk-UA" sz="2200" dirty="0" smtClean="0"/>
              <a:t> </a:t>
            </a:r>
            <a:r>
              <a:rPr lang="uk-UA" sz="2200" dirty="0" err="1" smtClean="0"/>
              <a:t>with</a:t>
            </a:r>
            <a:r>
              <a:rPr lang="uk-UA" sz="2200" dirty="0" smtClean="0"/>
              <a:t> </a:t>
            </a:r>
            <a:r>
              <a:rPr lang="uk-UA" sz="2200" dirty="0" err="1" smtClean="0"/>
              <a:t>over</a:t>
            </a:r>
            <a:r>
              <a:rPr lang="uk-UA" sz="2200" dirty="0" smtClean="0"/>
              <a:t> 1,600 </a:t>
            </a:r>
            <a:r>
              <a:rPr lang="uk-UA" sz="2200" dirty="0" err="1" smtClean="0"/>
              <a:t>lives</a:t>
            </a:r>
            <a:r>
              <a:rPr lang="uk-UA" sz="2200" dirty="0" smtClean="0"/>
              <a:t> </a:t>
            </a:r>
            <a:r>
              <a:rPr lang="uk-UA" sz="2200" dirty="0" err="1" smtClean="0"/>
              <a:t>lost</a:t>
            </a:r>
            <a:r>
              <a:rPr lang="uk-UA" sz="2200" dirty="0" smtClean="0"/>
              <a:t>.</a:t>
            </a:r>
            <a:endParaRPr lang="ru-RU" sz="2200" dirty="0"/>
          </a:p>
        </p:txBody>
      </p:sp>
      <p:sp>
        <p:nvSpPr>
          <p:cNvPr id="3" name="Содержимое 2"/>
          <p:cNvSpPr>
            <a:spLocks noGrp="1"/>
          </p:cNvSpPr>
          <p:nvPr>
            <p:ph idx="1"/>
          </p:nvPr>
        </p:nvSpPr>
        <p:spPr/>
        <p:txBody>
          <a:bodyPr/>
          <a:lstStyle/>
          <a:p>
            <a:endParaRPr lang="ru-RU"/>
          </a:p>
        </p:txBody>
      </p:sp>
      <p:sp>
        <p:nvSpPr>
          <p:cNvPr id="4" name="Прямоугольник 3"/>
          <p:cNvSpPr/>
          <p:nvPr/>
        </p:nvSpPr>
        <p:spPr>
          <a:xfrm>
            <a:off x="3786182" y="0"/>
            <a:ext cx="845104" cy="646331"/>
          </a:xfrm>
          <a:prstGeom prst="rect">
            <a:avLst/>
          </a:prstGeom>
        </p:spPr>
        <p:txBody>
          <a:bodyPr wrap="none">
            <a:spAutoFit/>
          </a:bodyPr>
          <a:lstStyle/>
          <a:p>
            <a:pPr algn="ctr"/>
            <a:r>
              <a:rPr lang="ru-RU" sz="3600" dirty="0" smtClean="0"/>
              <a:t>№5</a:t>
            </a:r>
            <a:endParaRPr lang="ru-RU" sz="3600" dirty="0"/>
          </a:p>
        </p:txBody>
      </p:sp>
      <p:pic>
        <p:nvPicPr>
          <p:cNvPr id="5" name="Рисунок 4" descr="SS Sultana"/>
          <p:cNvPicPr/>
          <p:nvPr/>
        </p:nvPicPr>
        <p:blipFill>
          <a:blip r:embed="rId2">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428596" y="1928802"/>
            <a:ext cx="8286808" cy="4429156"/>
          </a:xfrm>
          <a:prstGeom prst="rect">
            <a:avLst/>
          </a:prstGeom>
          <a:noFill/>
          <a:ln>
            <a:noFill/>
          </a:ln>
        </p:spPr>
      </p:pic>
      <p:sp>
        <p:nvSpPr>
          <p:cNvPr id="6" name="TextBox 5"/>
          <p:cNvSpPr txBox="1"/>
          <p:nvPr/>
        </p:nvSpPr>
        <p:spPr>
          <a:xfrm>
            <a:off x="714348" y="5857893"/>
            <a:ext cx="3571900" cy="523220"/>
          </a:xfrm>
          <a:prstGeom prst="rect">
            <a:avLst/>
          </a:prstGeom>
          <a:noFill/>
        </p:spPr>
        <p:txBody>
          <a:bodyPr wrap="square" rtlCol="0">
            <a:spAutoFit/>
          </a:bodyPr>
          <a:lstStyle/>
          <a:p>
            <a:pPr fontAlgn="base"/>
            <a:r>
              <a:rPr lang="uk-UA" sz="2800" b="1" dirty="0"/>
              <a:t>SS </a:t>
            </a:r>
            <a:r>
              <a:rPr lang="uk-UA" sz="2800" b="1" dirty="0" err="1"/>
              <a:t>Sultana</a:t>
            </a:r>
            <a:endParaRPr lang="ru-RU" sz="28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uk-UA" sz="2700" dirty="0" err="1" smtClean="0"/>
              <a:t>This</a:t>
            </a:r>
            <a:r>
              <a:rPr lang="uk-UA" sz="2700" dirty="0" smtClean="0"/>
              <a:t> </a:t>
            </a:r>
            <a:r>
              <a:rPr lang="uk-UA" sz="2700" dirty="0" err="1" smtClean="0"/>
              <a:t>Senegalese</a:t>
            </a:r>
            <a:r>
              <a:rPr lang="uk-UA" sz="2700" dirty="0" smtClean="0"/>
              <a:t> government-owned </a:t>
            </a:r>
            <a:r>
              <a:rPr lang="uk-UA" sz="2700" dirty="0" err="1" smtClean="0"/>
              <a:t>ferry</a:t>
            </a:r>
            <a:r>
              <a:rPr lang="uk-UA" sz="2700" dirty="0" smtClean="0"/>
              <a:t> </a:t>
            </a:r>
            <a:r>
              <a:rPr lang="uk-UA" sz="2700" dirty="0" err="1" smtClean="0"/>
              <a:t>capsized</a:t>
            </a:r>
            <a:r>
              <a:rPr lang="uk-UA" sz="2700" dirty="0" smtClean="0"/>
              <a:t> </a:t>
            </a:r>
            <a:r>
              <a:rPr lang="uk-UA" sz="2700" dirty="0" err="1" smtClean="0"/>
              <a:t>off</a:t>
            </a:r>
            <a:r>
              <a:rPr lang="uk-UA" sz="2700" dirty="0" smtClean="0"/>
              <a:t> </a:t>
            </a:r>
            <a:r>
              <a:rPr lang="uk-UA" sz="2700" dirty="0" err="1" smtClean="0"/>
              <a:t>the</a:t>
            </a:r>
            <a:r>
              <a:rPr lang="uk-UA" sz="2700" dirty="0" smtClean="0"/>
              <a:t> </a:t>
            </a:r>
            <a:r>
              <a:rPr lang="uk-UA" sz="2700" dirty="0" err="1" smtClean="0"/>
              <a:t>coast</a:t>
            </a:r>
            <a:r>
              <a:rPr lang="uk-UA" sz="2700" dirty="0" smtClean="0"/>
              <a:t> </a:t>
            </a:r>
            <a:r>
              <a:rPr lang="uk-UA" sz="2700" dirty="0" err="1" smtClean="0"/>
              <a:t>of</a:t>
            </a:r>
            <a:r>
              <a:rPr lang="uk-UA" sz="2700" dirty="0" smtClean="0"/>
              <a:t> </a:t>
            </a:r>
            <a:r>
              <a:rPr lang="uk-UA" sz="2700" dirty="0" err="1" smtClean="0"/>
              <a:t>Gambia</a:t>
            </a:r>
            <a:r>
              <a:rPr lang="uk-UA" sz="2700" dirty="0" smtClean="0"/>
              <a:t> </a:t>
            </a:r>
            <a:r>
              <a:rPr lang="uk-UA" sz="2700" dirty="0" err="1" smtClean="0"/>
              <a:t>on</a:t>
            </a:r>
            <a:r>
              <a:rPr lang="uk-UA" sz="2700" dirty="0" smtClean="0"/>
              <a:t> </a:t>
            </a:r>
            <a:r>
              <a:rPr lang="uk-UA" sz="2700" dirty="0" err="1" smtClean="0"/>
              <a:t>September</a:t>
            </a:r>
            <a:r>
              <a:rPr lang="uk-UA" sz="2700" dirty="0" smtClean="0"/>
              <a:t> 26, 2002 </a:t>
            </a:r>
            <a:r>
              <a:rPr lang="uk-UA" sz="2700" dirty="0" err="1" smtClean="0"/>
              <a:t>and</a:t>
            </a:r>
            <a:r>
              <a:rPr lang="uk-UA" sz="2700" dirty="0" smtClean="0"/>
              <a:t> </a:t>
            </a:r>
            <a:r>
              <a:rPr lang="uk-UA" sz="2700" dirty="0" err="1" smtClean="0"/>
              <a:t>led</a:t>
            </a:r>
            <a:r>
              <a:rPr lang="uk-UA" sz="2700" dirty="0" smtClean="0"/>
              <a:t> </a:t>
            </a:r>
            <a:r>
              <a:rPr lang="uk-UA" sz="2700" dirty="0" err="1" smtClean="0"/>
              <a:t>to</a:t>
            </a:r>
            <a:r>
              <a:rPr lang="uk-UA" sz="2700" dirty="0" smtClean="0"/>
              <a:t> a </a:t>
            </a:r>
            <a:r>
              <a:rPr lang="uk-UA" sz="2700" dirty="0" err="1" smtClean="0"/>
              <a:t>death</a:t>
            </a:r>
            <a:r>
              <a:rPr lang="uk-UA" sz="2700" dirty="0" smtClean="0"/>
              <a:t> </a:t>
            </a:r>
            <a:r>
              <a:rPr lang="uk-UA" sz="2700" dirty="0" err="1" smtClean="0"/>
              <a:t>toll</a:t>
            </a:r>
            <a:r>
              <a:rPr lang="uk-UA" sz="2700" dirty="0" smtClean="0"/>
              <a:t> </a:t>
            </a:r>
            <a:r>
              <a:rPr lang="uk-UA" sz="2700" dirty="0" err="1" smtClean="0"/>
              <a:t>of</a:t>
            </a:r>
            <a:r>
              <a:rPr lang="uk-UA" sz="2700" dirty="0" smtClean="0"/>
              <a:t> </a:t>
            </a:r>
            <a:r>
              <a:rPr lang="uk-UA" sz="2700" dirty="0" err="1" smtClean="0"/>
              <a:t>nearly</a:t>
            </a:r>
            <a:r>
              <a:rPr lang="uk-UA" sz="2700" dirty="0" smtClean="0"/>
              <a:t> 4,000.</a:t>
            </a:r>
            <a:endParaRPr lang="ru-RU" sz="2700" dirty="0"/>
          </a:p>
        </p:txBody>
      </p:sp>
      <p:sp>
        <p:nvSpPr>
          <p:cNvPr id="3" name="Содержимое 2"/>
          <p:cNvSpPr>
            <a:spLocks noGrp="1"/>
          </p:cNvSpPr>
          <p:nvPr>
            <p:ph idx="1"/>
          </p:nvPr>
        </p:nvSpPr>
        <p:spPr/>
        <p:txBody>
          <a:bodyPr/>
          <a:lstStyle/>
          <a:p>
            <a:endParaRPr lang="ru-RU"/>
          </a:p>
        </p:txBody>
      </p:sp>
      <p:sp>
        <p:nvSpPr>
          <p:cNvPr id="4" name="Прямоугольник 3"/>
          <p:cNvSpPr/>
          <p:nvPr/>
        </p:nvSpPr>
        <p:spPr>
          <a:xfrm>
            <a:off x="3786182" y="0"/>
            <a:ext cx="870752" cy="646331"/>
          </a:xfrm>
          <a:prstGeom prst="rect">
            <a:avLst/>
          </a:prstGeom>
        </p:spPr>
        <p:txBody>
          <a:bodyPr wrap="none">
            <a:spAutoFit/>
          </a:bodyPr>
          <a:lstStyle/>
          <a:p>
            <a:pPr algn="ctr"/>
            <a:r>
              <a:rPr lang="ru-RU" sz="3600" dirty="0" smtClean="0"/>
              <a:t>№4</a:t>
            </a:r>
            <a:endParaRPr lang="ru-RU" sz="3600" dirty="0"/>
          </a:p>
        </p:txBody>
      </p:sp>
      <p:pic>
        <p:nvPicPr>
          <p:cNvPr id="5" name="Рисунок 4" descr="MV Le Joola"/>
          <p:cNvPicPr/>
          <p:nvPr/>
        </p:nvPicPr>
        <p:blipFill>
          <a:blip r:embed="rId2">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428596" y="1928802"/>
            <a:ext cx="8358246" cy="4500594"/>
          </a:xfrm>
          <a:prstGeom prst="rect">
            <a:avLst/>
          </a:prstGeom>
          <a:noFill/>
          <a:ln>
            <a:noFill/>
          </a:ln>
        </p:spPr>
      </p:pic>
      <p:sp>
        <p:nvSpPr>
          <p:cNvPr id="6" name="TextBox 5"/>
          <p:cNvSpPr txBox="1"/>
          <p:nvPr/>
        </p:nvSpPr>
        <p:spPr>
          <a:xfrm>
            <a:off x="714348" y="5857893"/>
            <a:ext cx="3571900" cy="523220"/>
          </a:xfrm>
          <a:prstGeom prst="rect">
            <a:avLst/>
          </a:prstGeom>
          <a:noFill/>
        </p:spPr>
        <p:txBody>
          <a:bodyPr wrap="square" rtlCol="0">
            <a:spAutoFit/>
          </a:bodyPr>
          <a:lstStyle/>
          <a:p>
            <a:pPr fontAlgn="base"/>
            <a:r>
              <a:rPr lang="uk-UA" sz="2800" dirty="0">
                <a:ln>
                  <a:solidFill>
                    <a:srgbClr val="FF0000"/>
                  </a:solidFill>
                </a:ln>
                <a:solidFill>
                  <a:schemeClr val="accent3">
                    <a:lumMod val="20000"/>
                    <a:lumOff val="80000"/>
                  </a:schemeClr>
                </a:solidFill>
              </a:rPr>
              <a:t>MV </a:t>
            </a:r>
            <a:r>
              <a:rPr lang="uk-UA" sz="2800" dirty="0" err="1">
                <a:ln>
                  <a:solidFill>
                    <a:srgbClr val="FF0000"/>
                  </a:solidFill>
                </a:ln>
                <a:solidFill>
                  <a:schemeClr val="accent3">
                    <a:lumMod val="20000"/>
                    <a:lumOff val="80000"/>
                  </a:schemeClr>
                </a:solidFill>
              </a:rPr>
              <a:t>Le</a:t>
            </a:r>
            <a:r>
              <a:rPr lang="uk-UA" sz="2800" dirty="0">
                <a:ln>
                  <a:solidFill>
                    <a:srgbClr val="FF0000"/>
                  </a:solidFill>
                </a:ln>
                <a:solidFill>
                  <a:schemeClr val="accent3">
                    <a:lumMod val="20000"/>
                    <a:lumOff val="80000"/>
                  </a:schemeClr>
                </a:solidFill>
              </a:rPr>
              <a:t> </a:t>
            </a:r>
            <a:r>
              <a:rPr lang="uk-UA" sz="2800" dirty="0" err="1">
                <a:ln>
                  <a:solidFill>
                    <a:srgbClr val="FF0000"/>
                  </a:solidFill>
                </a:ln>
                <a:solidFill>
                  <a:schemeClr val="accent3">
                    <a:lumMod val="20000"/>
                    <a:lumOff val="80000"/>
                  </a:schemeClr>
                </a:solidFill>
              </a:rPr>
              <a:t>Joola</a:t>
            </a:r>
            <a:endParaRPr lang="ru-RU" sz="2800" dirty="0">
              <a:ln>
                <a:solidFill>
                  <a:srgbClr val="FF0000"/>
                </a:solidFill>
              </a:ln>
              <a:solidFill>
                <a:schemeClr val="accent3">
                  <a:lumMod val="20000"/>
                  <a:lumOff val="80000"/>
                </a:schemeClr>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uk-UA" sz="2200" dirty="0" err="1" smtClean="0"/>
              <a:t>Responsible</a:t>
            </a:r>
            <a:r>
              <a:rPr lang="uk-UA" sz="2200" dirty="0" smtClean="0"/>
              <a:t> </a:t>
            </a:r>
            <a:r>
              <a:rPr lang="uk-UA" sz="2200" dirty="0" err="1" smtClean="0"/>
              <a:t>for</a:t>
            </a:r>
            <a:r>
              <a:rPr lang="uk-UA" sz="2200" dirty="0" smtClean="0"/>
              <a:t> </a:t>
            </a:r>
            <a:r>
              <a:rPr lang="uk-UA" sz="2200" dirty="0" err="1" smtClean="0"/>
              <a:t>the</a:t>
            </a:r>
            <a:r>
              <a:rPr lang="uk-UA" sz="2200" dirty="0" smtClean="0"/>
              <a:t> </a:t>
            </a:r>
            <a:r>
              <a:rPr lang="uk-UA" sz="2200" dirty="0" err="1" smtClean="0"/>
              <a:t>infamous</a:t>
            </a:r>
            <a:r>
              <a:rPr lang="uk-UA" sz="2200" dirty="0" smtClean="0"/>
              <a:t> </a:t>
            </a:r>
            <a:r>
              <a:rPr lang="uk-UA" sz="2200" dirty="0" err="1" smtClean="0"/>
              <a:t>Halifax</a:t>
            </a:r>
            <a:r>
              <a:rPr lang="uk-UA" sz="2200" dirty="0" smtClean="0"/>
              <a:t> </a:t>
            </a:r>
            <a:r>
              <a:rPr lang="uk-UA" sz="2200" dirty="0" err="1" smtClean="0"/>
              <a:t>Explosion</a:t>
            </a:r>
            <a:r>
              <a:rPr lang="uk-UA" sz="2200" dirty="0" smtClean="0"/>
              <a:t> </a:t>
            </a:r>
            <a:r>
              <a:rPr lang="uk-UA" sz="2200" dirty="0" err="1" smtClean="0"/>
              <a:t>of</a:t>
            </a:r>
            <a:r>
              <a:rPr lang="uk-UA" sz="2200" dirty="0" smtClean="0"/>
              <a:t> 1917 </a:t>
            </a:r>
            <a:r>
              <a:rPr lang="uk-UA" sz="2200" dirty="0" err="1" smtClean="0"/>
              <a:t>this</a:t>
            </a:r>
            <a:r>
              <a:rPr lang="uk-UA" sz="2200" dirty="0" smtClean="0"/>
              <a:t> </a:t>
            </a:r>
            <a:r>
              <a:rPr lang="uk-UA" sz="2200" dirty="0" err="1" smtClean="0"/>
              <a:t>French</a:t>
            </a:r>
            <a:r>
              <a:rPr lang="uk-UA" sz="2200" dirty="0" smtClean="0"/>
              <a:t> </a:t>
            </a:r>
            <a:r>
              <a:rPr lang="uk-UA" sz="2200" dirty="0" err="1" smtClean="0"/>
              <a:t>ammunition</a:t>
            </a:r>
            <a:r>
              <a:rPr lang="uk-UA" sz="2200" dirty="0" smtClean="0"/>
              <a:t> </a:t>
            </a:r>
            <a:r>
              <a:rPr lang="uk-UA" sz="2200" dirty="0" err="1" smtClean="0"/>
              <a:t>freighter</a:t>
            </a:r>
            <a:r>
              <a:rPr lang="uk-UA" sz="2200" dirty="0" smtClean="0"/>
              <a:t> </a:t>
            </a:r>
            <a:r>
              <a:rPr lang="uk-UA" sz="2200" dirty="0" err="1" smtClean="0"/>
              <a:t>exploded</a:t>
            </a:r>
            <a:r>
              <a:rPr lang="uk-UA" sz="2200" dirty="0" smtClean="0"/>
              <a:t> </a:t>
            </a:r>
            <a:r>
              <a:rPr lang="uk-UA" sz="2200" dirty="0" err="1" smtClean="0"/>
              <a:t>in</a:t>
            </a:r>
            <a:r>
              <a:rPr lang="uk-UA" sz="2200" dirty="0" smtClean="0"/>
              <a:t> </a:t>
            </a:r>
            <a:r>
              <a:rPr lang="uk-UA" sz="2200" dirty="0" err="1" smtClean="0"/>
              <a:t>Halifax</a:t>
            </a:r>
            <a:r>
              <a:rPr lang="uk-UA" sz="2200" dirty="0" smtClean="0"/>
              <a:t> </a:t>
            </a:r>
            <a:r>
              <a:rPr lang="uk-UA" sz="2200" dirty="0" err="1" smtClean="0"/>
              <a:t>Harbor</a:t>
            </a:r>
            <a:r>
              <a:rPr lang="uk-UA" sz="2200" dirty="0" smtClean="0"/>
              <a:t>, </a:t>
            </a:r>
            <a:r>
              <a:rPr lang="uk-UA" sz="2200" dirty="0" err="1" smtClean="0"/>
              <a:t>Nova</a:t>
            </a:r>
            <a:r>
              <a:rPr lang="uk-UA" sz="2200" dirty="0" smtClean="0"/>
              <a:t> </a:t>
            </a:r>
            <a:r>
              <a:rPr lang="uk-UA" sz="2200" dirty="0" err="1" smtClean="0"/>
              <a:t>Scotia</a:t>
            </a:r>
            <a:r>
              <a:rPr lang="uk-UA" sz="2200" dirty="0" smtClean="0"/>
              <a:t> </a:t>
            </a:r>
            <a:r>
              <a:rPr lang="uk-UA" sz="2200" dirty="0" err="1" smtClean="0"/>
              <a:t>after</a:t>
            </a:r>
            <a:r>
              <a:rPr lang="uk-UA" sz="2200" dirty="0" smtClean="0"/>
              <a:t> </a:t>
            </a:r>
            <a:r>
              <a:rPr lang="uk-UA" sz="2200" dirty="0" err="1" smtClean="0"/>
              <a:t>colliding</a:t>
            </a:r>
            <a:r>
              <a:rPr lang="uk-UA" sz="2200" dirty="0" smtClean="0"/>
              <a:t> </a:t>
            </a:r>
            <a:r>
              <a:rPr lang="uk-UA" sz="2200" dirty="0" err="1" smtClean="0"/>
              <a:t>with</a:t>
            </a:r>
            <a:r>
              <a:rPr lang="uk-UA" sz="2200" dirty="0" smtClean="0"/>
              <a:t> </a:t>
            </a:r>
            <a:r>
              <a:rPr lang="uk-UA" sz="2200" dirty="0" err="1" smtClean="0"/>
              <a:t>another</a:t>
            </a:r>
            <a:r>
              <a:rPr lang="uk-UA" sz="2200" dirty="0" smtClean="0"/>
              <a:t> </a:t>
            </a:r>
            <a:r>
              <a:rPr lang="uk-UA" sz="2200" dirty="0" err="1" smtClean="0"/>
              <a:t>ship</a:t>
            </a:r>
            <a:r>
              <a:rPr lang="uk-UA" sz="2200" dirty="0" smtClean="0"/>
              <a:t>. </a:t>
            </a:r>
            <a:r>
              <a:rPr lang="uk-UA" sz="2200" dirty="0" err="1" smtClean="0"/>
              <a:t>The</a:t>
            </a:r>
            <a:r>
              <a:rPr lang="uk-UA" sz="2200" dirty="0" smtClean="0"/>
              <a:t> </a:t>
            </a:r>
            <a:r>
              <a:rPr lang="uk-UA" sz="2200" dirty="0" err="1" smtClean="0"/>
              <a:t>blast</a:t>
            </a:r>
            <a:r>
              <a:rPr lang="uk-UA" sz="2200" dirty="0" smtClean="0"/>
              <a:t> </a:t>
            </a:r>
            <a:r>
              <a:rPr lang="uk-UA" sz="2200" dirty="0" err="1" smtClean="0"/>
              <a:t>killed</a:t>
            </a:r>
            <a:r>
              <a:rPr lang="uk-UA" sz="2200" dirty="0" smtClean="0"/>
              <a:t> </a:t>
            </a:r>
            <a:r>
              <a:rPr lang="uk-UA" sz="2200" dirty="0" err="1" smtClean="0"/>
              <a:t>over</a:t>
            </a:r>
            <a:r>
              <a:rPr lang="uk-UA" sz="2200" dirty="0" smtClean="0"/>
              <a:t> 2,000 </a:t>
            </a:r>
            <a:r>
              <a:rPr lang="uk-UA" sz="2200" dirty="0" err="1" smtClean="0"/>
              <a:t>people</a:t>
            </a:r>
            <a:r>
              <a:rPr lang="uk-UA" sz="2200" dirty="0" smtClean="0"/>
              <a:t> </a:t>
            </a:r>
            <a:r>
              <a:rPr lang="uk-UA" sz="2200" dirty="0" err="1" smtClean="0"/>
              <a:t>and</a:t>
            </a:r>
            <a:r>
              <a:rPr lang="uk-UA" sz="2200" dirty="0" smtClean="0"/>
              <a:t> </a:t>
            </a:r>
            <a:r>
              <a:rPr lang="uk-UA" sz="2200" dirty="0" err="1" smtClean="0"/>
              <a:t>injured</a:t>
            </a:r>
            <a:r>
              <a:rPr lang="uk-UA" sz="2200" dirty="0" smtClean="0"/>
              <a:t> 9,000 </a:t>
            </a:r>
            <a:r>
              <a:rPr lang="uk-UA" sz="2200" dirty="0" err="1" smtClean="0"/>
              <a:t>more</a:t>
            </a:r>
            <a:r>
              <a:rPr lang="uk-UA" sz="2200" dirty="0" smtClean="0"/>
              <a:t>.</a:t>
            </a:r>
            <a:endParaRPr lang="ru-RU" sz="2200" dirty="0"/>
          </a:p>
        </p:txBody>
      </p:sp>
      <p:sp>
        <p:nvSpPr>
          <p:cNvPr id="4" name="Прямоугольник 3"/>
          <p:cNvSpPr/>
          <p:nvPr/>
        </p:nvSpPr>
        <p:spPr>
          <a:xfrm>
            <a:off x="3786182" y="0"/>
            <a:ext cx="835485" cy="646331"/>
          </a:xfrm>
          <a:prstGeom prst="rect">
            <a:avLst/>
          </a:prstGeom>
        </p:spPr>
        <p:txBody>
          <a:bodyPr wrap="none">
            <a:spAutoFit/>
          </a:bodyPr>
          <a:lstStyle/>
          <a:p>
            <a:pPr algn="ctr"/>
            <a:r>
              <a:rPr lang="ru-RU" sz="3600" dirty="0" smtClean="0"/>
              <a:t>№3</a:t>
            </a:r>
            <a:endParaRPr lang="ru-RU" sz="3600" dirty="0"/>
          </a:p>
        </p:txBody>
      </p:sp>
      <p:pic>
        <p:nvPicPr>
          <p:cNvPr id="5" name="Содержимое 4" descr="SS Mont-Blanc"/>
          <p:cNvPicPr>
            <a:picLocks noGrp="1"/>
          </p:cNvPicPr>
          <p:nvPr>
            <p:ph idx="1"/>
          </p:nvPr>
        </p:nvPicPr>
        <p:blipFill>
          <a:blip r:embed="rId2">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428596" y="2000240"/>
            <a:ext cx="8286808" cy="4572032"/>
          </a:xfrm>
          <a:prstGeom prst="rect">
            <a:avLst/>
          </a:prstGeom>
          <a:noFill/>
          <a:ln>
            <a:noFill/>
          </a:ln>
        </p:spPr>
      </p:pic>
      <p:sp>
        <p:nvSpPr>
          <p:cNvPr id="6" name="TextBox 5"/>
          <p:cNvSpPr txBox="1"/>
          <p:nvPr/>
        </p:nvSpPr>
        <p:spPr>
          <a:xfrm>
            <a:off x="642910" y="5857892"/>
            <a:ext cx="3571900" cy="523220"/>
          </a:xfrm>
          <a:prstGeom prst="rect">
            <a:avLst/>
          </a:prstGeom>
          <a:noFill/>
        </p:spPr>
        <p:txBody>
          <a:bodyPr wrap="square" rtlCol="0">
            <a:spAutoFit/>
          </a:bodyPr>
          <a:lstStyle/>
          <a:p>
            <a:pPr fontAlgn="base"/>
            <a:r>
              <a:rPr lang="uk-UA" sz="2800" b="1" dirty="0">
                <a:ln>
                  <a:solidFill>
                    <a:srgbClr val="FF0000"/>
                  </a:solidFill>
                </a:ln>
              </a:rPr>
              <a:t>SS Mont-Blanc</a:t>
            </a:r>
            <a:endParaRPr lang="ru-RU" sz="2800" b="1" dirty="0">
              <a:ln>
                <a:solidFill>
                  <a:srgbClr val="FF0000"/>
                </a:solidFill>
              </a:ln>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uk-UA" sz="2200" dirty="0" err="1" smtClean="0"/>
              <a:t>This</a:t>
            </a:r>
            <a:r>
              <a:rPr lang="uk-UA" sz="2200" dirty="0" smtClean="0"/>
              <a:t> </a:t>
            </a:r>
            <a:r>
              <a:rPr lang="uk-UA" sz="2200" dirty="0" err="1" smtClean="0"/>
              <a:t>Chinese</a:t>
            </a:r>
            <a:r>
              <a:rPr lang="uk-UA" sz="2200" dirty="0" smtClean="0"/>
              <a:t> </a:t>
            </a:r>
            <a:r>
              <a:rPr lang="uk-UA" sz="2200" dirty="0" err="1" smtClean="0"/>
              <a:t>steamship</a:t>
            </a:r>
            <a:r>
              <a:rPr lang="uk-UA" sz="2200" dirty="0" smtClean="0"/>
              <a:t> </a:t>
            </a:r>
            <a:r>
              <a:rPr lang="uk-UA" sz="2200" dirty="0" err="1" smtClean="0"/>
              <a:t>exploded</a:t>
            </a:r>
            <a:r>
              <a:rPr lang="uk-UA" sz="2200" dirty="0" smtClean="0"/>
              <a:t> </a:t>
            </a:r>
            <a:r>
              <a:rPr lang="uk-UA" sz="2200" dirty="0" err="1" smtClean="0"/>
              <a:t>upon</a:t>
            </a:r>
            <a:r>
              <a:rPr lang="uk-UA" sz="2200" dirty="0" smtClean="0"/>
              <a:t> </a:t>
            </a:r>
            <a:r>
              <a:rPr lang="uk-UA" sz="2200" dirty="0" err="1" smtClean="0"/>
              <a:t>striking</a:t>
            </a:r>
            <a:r>
              <a:rPr lang="uk-UA" sz="2200" dirty="0" smtClean="0"/>
              <a:t> a </a:t>
            </a:r>
            <a:r>
              <a:rPr lang="uk-UA" sz="2200" dirty="0" err="1" smtClean="0"/>
              <a:t>mine</a:t>
            </a:r>
            <a:r>
              <a:rPr lang="uk-UA" sz="2200" dirty="0" smtClean="0"/>
              <a:t> (</a:t>
            </a:r>
            <a:r>
              <a:rPr lang="uk-UA" sz="2200" dirty="0" err="1" smtClean="0"/>
              <a:t>probably</a:t>
            </a:r>
            <a:r>
              <a:rPr lang="uk-UA" sz="2200" dirty="0" smtClean="0"/>
              <a:t> </a:t>
            </a:r>
            <a:r>
              <a:rPr lang="uk-UA" sz="2200" dirty="0" err="1" smtClean="0"/>
              <a:t>left</a:t>
            </a:r>
            <a:r>
              <a:rPr lang="uk-UA" sz="2200" dirty="0" smtClean="0"/>
              <a:t> </a:t>
            </a:r>
            <a:r>
              <a:rPr lang="uk-UA" sz="2200" dirty="0" err="1" smtClean="0"/>
              <a:t>by</a:t>
            </a:r>
            <a:r>
              <a:rPr lang="uk-UA" sz="2200" dirty="0" smtClean="0"/>
              <a:t> </a:t>
            </a:r>
            <a:r>
              <a:rPr lang="uk-UA" sz="2200" dirty="0" err="1" smtClean="0"/>
              <a:t>the</a:t>
            </a:r>
            <a:r>
              <a:rPr lang="uk-UA" sz="2200" dirty="0" smtClean="0"/>
              <a:t> </a:t>
            </a:r>
            <a:r>
              <a:rPr lang="uk-UA" sz="2200" dirty="0" err="1" smtClean="0"/>
              <a:t>Japanese</a:t>
            </a:r>
            <a:r>
              <a:rPr lang="uk-UA" sz="2200" dirty="0" smtClean="0"/>
              <a:t> </a:t>
            </a:r>
            <a:r>
              <a:rPr lang="uk-UA" sz="2200" dirty="0" err="1" smtClean="0"/>
              <a:t>navy</a:t>
            </a:r>
            <a:r>
              <a:rPr lang="uk-UA" sz="2200" dirty="0" smtClean="0"/>
              <a:t>) </a:t>
            </a:r>
            <a:r>
              <a:rPr lang="uk-UA" sz="2200" dirty="0" err="1" smtClean="0"/>
              <a:t>on</a:t>
            </a:r>
            <a:r>
              <a:rPr lang="uk-UA" sz="2200" dirty="0" smtClean="0"/>
              <a:t> </a:t>
            </a:r>
            <a:r>
              <a:rPr lang="uk-UA" sz="2200" dirty="0" err="1" smtClean="0"/>
              <a:t>the</a:t>
            </a:r>
            <a:r>
              <a:rPr lang="uk-UA" sz="2200" dirty="0" smtClean="0"/>
              <a:t> </a:t>
            </a:r>
            <a:r>
              <a:rPr lang="uk-UA" sz="2200" dirty="0" err="1" smtClean="0"/>
              <a:t>Huangpu</a:t>
            </a:r>
            <a:r>
              <a:rPr lang="uk-UA" sz="2200" dirty="0" smtClean="0"/>
              <a:t> </a:t>
            </a:r>
            <a:r>
              <a:rPr lang="uk-UA" sz="2200" dirty="0" err="1" smtClean="0"/>
              <a:t>River</a:t>
            </a:r>
            <a:r>
              <a:rPr lang="uk-UA" sz="2200" dirty="0" smtClean="0"/>
              <a:t> </a:t>
            </a:r>
            <a:r>
              <a:rPr lang="uk-UA" sz="2200" dirty="0" err="1" smtClean="0"/>
              <a:t>in</a:t>
            </a:r>
            <a:r>
              <a:rPr lang="uk-UA" sz="2200" dirty="0" smtClean="0"/>
              <a:t> 1948. </a:t>
            </a:r>
            <a:r>
              <a:rPr lang="uk-UA" sz="2200" dirty="0" err="1" smtClean="0"/>
              <a:t>It</a:t>
            </a:r>
            <a:r>
              <a:rPr lang="uk-UA" sz="2200" dirty="0" smtClean="0"/>
              <a:t> </a:t>
            </a:r>
            <a:r>
              <a:rPr lang="uk-UA" sz="2200" dirty="0" err="1" smtClean="0"/>
              <a:t>was</a:t>
            </a:r>
            <a:r>
              <a:rPr lang="uk-UA" sz="2200" dirty="0" smtClean="0"/>
              <a:t> </a:t>
            </a:r>
            <a:r>
              <a:rPr lang="uk-UA" sz="2200" dirty="0" err="1" smtClean="0"/>
              <a:t>packed</a:t>
            </a:r>
            <a:r>
              <a:rPr lang="uk-UA" sz="2200" dirty="0" smtClean="0"/>
              <a:t> </a:t>
            </a:r>
            <a:r>
              <a:rPr lang="uk-UA" sz="2200" dirty="0" err="1" smtClean="0"/>
              <a:t>with</a:t>
            </a:r>
            <a:r>
              <a:rPr lang="uk-UA" sz="2200" dirty="0" smtClean="0"/>
              <a:t> </a:t>
            </a:r>
            <a:r>
              <a:rPr lang="uk-UA" sz="2200" dirty="0" err="1" smtClean="0"/>
              <a:t>refugees</a:t>
            </a:r>
            <a:r>
              <a:rPr lang="uk-UA" sz="2200" dirty="0" smtClean="0"/>
              <a:t> </a:t>
            </a:r>
            <a:r>
              <a:rPr lang="uk-UA" sz="2200" dirty="0" err="1" smtClean="0"/>
              <a:t>from</a:t>
            </a:r>
            <a:r>
              <a:rPr lang="uk-UA" sz="2200" dirty="0" smtClean="0"/>
              <a:t> </a:t>
            </a:r>
            <a:r>
              <a:rPr lang="uk-UA" sz="2200" dirty="0" err="1" smtClean="0"/>
              <a:t>the</a:t>
            </a:r>
            <a:r>
              <a:rPr lang="uk-UA" sz="2200" dirty="0" smtClean="0"/>
              <a:t> </a:t>
            </a:r>
            <a:r>
              <a:rPr lang="uk-UA" sz="2200" dirty="0" err="1" smtClean="0"/>
              <a:t>Chinese</a:t>
            </a:r>
            <a:r>
              <a:rPr lang="uk-UA" sz="2200" dirty="0" smtClean="0"/>
              <a:t> </a:t>
            </a:r>
            <a:r>
              <a:rPr lang="uk-UA" sz="2200" dirty="0" err="1" smtClean="0"/>
              <a:t>Civil</a:t>
            </a:r>
            <a:r>
              <a:rPr lang="uk-UA" sz="2200" dirty="0" smtClean="0"/>
              <a:t> </a:t>
            </a:r>
            <a:r>
              <a:rPr lang="uk-UA" sz="2200" dirty="0" err="1" smtClean="0"/>
              <a:t>War</a:t>
            </a:r>
            <a:r>
              <a:rPr lang="uk-UA" sz="2200" dirty="0" smtClean="0"/>
              <a:t> </a:t>
            </a:r>
            <a:r>
              <a:rPr lang="uk-UA" sz="2200" dirty="0" err="1" smtClean="0"/>
              <a:t>so</a:t>
            </a:r>
            <a:r>
              <a:rPr lang="uk-UA" sz="2200" dirty="0" smtClean="0"/>
              <a:t> </a:t>
            </a:r>
            <a:r>
              <a:rPr lang="uk-UA" sz="2200" dirty="0" err="1" smtClean="0"/>
              <a:t>the</a:t>
            </a:r>
            <a:r>
              <a:rPr lang="uk-UA" sz="2200" dirty="0" smtClean="0"/>
              <a:t> </a:t>
            </a:r>
            <a:r>
              <a:rPr lang="uk-UA" sz="2200" dirty="0" err="1" smtClean="0"/>
              <a:t>exact</a:t>
            </a:r>
            <a:r>
              <a:rPr lang="uk-UA" sz="2200" dirty="0" smtClean="0"/>
              <a:t> </a:t>
            </a:r>
            <a:r>
              <a:rPr lang="uk-UA" sz="2200" dirty="0" err="1" smtClean="0"/>
              <a:t>death</a:t>
            </a:r>
            <a:r>
              <a:rPr lang="uk-UA" sz="2200" dirty="0" smtClean="0"/>
              <a:t> </a:t>
            </a:r>
            <a:r>
              <a:rPr lang="uk-UA" sz="2200" dirty="0" err="1" smtClean="0"/>
              <a:t>toll</a:t>
            </a:r>
            <a:r>
              <a:rPr lang="uk-UA" sz="2200" dirty="0" smtClean="0"/>
              <a:t> </a:t>
            </a:r>
            <a:r>
              <a:rPr lang="uk-UA" sz="2200" dirty="0" err="1" smtClean="0"/>
              <a:t>is</a:t>
            </a:r>
            <a:r>
              <a:rPr lang="uk-UA" sz="2200" dirty="0" smtClean="0"/>
              <a:t> </a:t>
            </a:r>
            <a:r>
              <a:rPr lang="uk-UA" sz="2200" dirty="0" err="1" smtClean="0"/>
              <a:t>not</a:t>
            </a:r>
            <a:r>
              <a:rPr lang="uk-UA" sz="2200" dirty="0" smtClean="0"/>
              <a:t> </a:t>
            </a:r>
            <a:r>
              <a:rPr lang="uk-UA" sz="2200" dirty="0" err="1" smtClean="0"/>
              <a:t>known</a:t>
            </a:r>
            <a:r>
              <a:rPr lang="uk-UA" sz="2200" dirty="0" smtClean="0"/>
              <a:t> </a:t>
            </a:r>
            <a:r>
              <a:rPr lang="uk-UA" sz="2200" dirty="0" err="1" smtClean="0"/>
              <a:t>but</a:t>
            </a:r>
            <a:r>
              <a:rPr lang="uk-UA" sz="2200" dirty="0" smtClean="0"/>
              <a:t> </a:t>
            </a:r>
            <a:r>
              <a:rPr lang="uk-UA" sz="2200" dirty="0" err="1" smtClean="0"/>
              <a:t>some</a:t>
            </a:r>
            <a:r>
              <a:rPr lang="uk-UA" sz="2200" dirty="0" smtClean="0"/>
              <a:t> </a:t>
            </a:r>
            <a:r>
              <a:rPr lang="uk-UA" sz="2200" dirty="0" err="1" smtClean="0"/>
              <a:t>estimates</a:t>
            </a:r>
            <a:r>
              <a:rPr lang="uk-UA" sz="2200" dirty="0" smtClean="0"/>
              <a:t> </a:t>
            </a:r>
            <a:r>
              <a:rPr lang="uk-UA" sz="2200" dirty="0" err="1" smtClean="0"/>
              <a:t>put</a:t>
            </a:r>
            <a:r>
              <a:rPr lang="uk-UA" sz="2200" dirty="0" smtClean="0"/>
              <a:t> </a:t>
            </a:r>
            <a:r>
              <a:rPr lang="uk-UA" sz="2200" dirty="0" err="1" smtClean="0"/>
              <a:t>it</a:t>
            </a:r>
            <a:r>
              <a:rPr lang="uk-UA" sz="2200" dirty="0" smtClean="0"/>
              <a:t> </a:t>
            </a:r>
            <a:r>
              <a:rPr lang="uk-UA" sz="2200" dirty="0" err="1" smtClean="0"/>
              <a:t>near</a:t>
            </a:r>
            <a:r>
              <a:rPr lang="uk-UA" sz="2200" dirty="0" smtClean="0"/>
              <a:t> 4,000</a:t>
            </a:r>
            <a:r>
              <a:rPr lang="uk-UA" sz="2200" dirty="0" smtClean="0"/>
              <a:t>.</a:t>
            </a:r>
            <a:endParaRPr lang="ru-RU" sz="2200" dirty="0"/>
          </a:p>
        </p:txBody>
      </p:sp>
      <p:sp>
        <p:nvSpPr>
          <p:cNvPr id="3" name="Содержимое 2"/>
          <p:cNvSpPr>
            <a:spLocks noGrp="1"/>
          </p:cNvSpPr>
          <p:nvPr>
            <p:ph idx="1"/>
          </p:nvPr>
        </p:nvSpPr>
        <p:spPr/>
        <p:txBody>
          <a:bodyPr/>
          <a:lstStyle/>
          <a:p>
            <a:endParaRPr lang="ru-RU"/>
          </a:p>
        </p:txBody>
      </p:sp>
      <p:sp>
        <p:nvSpPr>
          <p:cNvPr id="4" name="Прямоугольник 3"/>
          <p:cNvSpPr/>
          <p:nvPr/>
        </p:nvSpPr>
        <p:spPr>
          <a:xfrm>
            <a:off x="3786182" y="0"/>
            <a:ext cx="849913" cy="646331"/>
          </a:xfrm>
          <a:prstGeom prst="rect">
            <a:avLst/>
          </a:prstGeom>
        </p:spPr>
        <p:txBody>
          <a:bodyPr wrap="none">
            <a:spAutoFit/>
          </a:bodyPr>
          <a:lstStyle/>
          <a:p>
            <a:pPr algn="ctr"/>
            <a:r>
              <a:rPr lang="ru-RU" sz="3600" dirty="0" smtClean="0"/>
              <a:t>№2</a:t>
            </a:r>
            <a:endParaRPr lang="ru-RU" sz="3600" dirty="0"/>
          </a:p>
        </p:txBody>
      </p:sp>
      <p:pic>
        <p:nvPicPr>
          <p:cNvPr id="5" name="Рисунок 4" descr="SS Kiangya"/>
          <p:cNvPicPr/>
          <p:nvPr/>
        </p:nvPicPr>
        <p:blipFill>
          <a:blip r:embed="rId2">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500034" y="1928802"/>
            <a:ext cx="8215370" cy="4429156"/>
          </a:xfrm>
          <a:prstGeom prst="rect">
            <a:avLst/>
          </a:prstGeom>
          <a:noFill/>
          <a:ln>
            <a:noFill/>
          </a:ln>
        </p:spPr>
      </p:pic>
      <p:sp>
        <p:nvSpPr>
          <p:cNvPr id="6" name="TextBox 5"/>
          <p:cNvSpPr txBox="1"/>
          <p:nvPr/>
        </p:nvSpPr>
        <p:spPr>
          <a:xfrm>
            <a:off x="714348" y="5857893"/>
            <a:ext cx="3571900" cy="523220"/>
          </a:xfrm>
          <a:prstGeom prst="rect">
            <a:avLst/>
          </a:prstGeom>
          <a:noFill/>
        </p:spPr>
        <p:txBody>
          <a:bodyPr wrap="square" rtlCol="0">
            <a:spAutoFit/>
          </a:bodyPr>
          <a:lstStyle/>
          <a:p>
            <a:pPr fontAlgn="base"/>
            <a:r>
              <a:rPr lang="uk-UA" sz="2800" b="1" dirty="0"/>
              <a:t>SS </a:t>
            </a:r>
            <a:r>
              <a:rPr lang="uk-UA" sz="2800" b="1" dirty="0" err="1"/>
              <a:t>Kiangya</a:t>
            </a:r>
            <a:endParaRPr lang="ru-RU" sz="2800"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uk-UA" sz="2000" dirty="0" err="1" smtClean="0"/>
              <a:t>Called</a:t>
            </a:r>
            <a:r>
              <a:rPr lang="uk-UA" sz="2000" dirty="0" smtClean="0"/>
              <a:t> </a:t>
            </a:r>
            <a:r>
              <a:rPr lang="uk-UA" sz="2000" dirty="0" err="1" smtClean="0"/>
              <a:t>the</a:t>
            </a:r>
            <a:r>
              <a:rPr lang="uk-UA" sz="2000" dirty="0" smtClean="0"/>
              <a:t> </a:t>
            </a:r>
            <a:r>
              <a:rPr lang="uk-UA" sz="2000" dirty="0" err="1" smtClean="0"/>
              <a:t>greatest</a:t>
            </a:r>
            <a:r>
              <a:rPr lang="uk-UA" sz="2000" dirty="0" smtClean="0"/>
              <a:t> </a:t>
            </a:r>
            <a:r>
              <a:rPr lang="uk-UA" sz="2000" dirty="0" err="1" smtClean="0"/>
              <a:t>peace</a:t>
            </a:r>
            <a:r>
              <a:rPr lang="uk-UA" sz="2000" dirty="0" smtClean="0"/>
              <a:t> </a:t>
            </a:r>
            <a:r>
              <a:rPr lang="uk-UA" sz="2000" dirty="0" err="1" smtClean="0"/>
              <a:t>time</a:t>
            </a:r>
            <a:r>
              <a:rPr lang="uk-UA" sz="2000" dirty="0" smtClean="0"/>
              <a:t> </a:t>
            </a:r>
            <a:r>
              <a:rPr lang="uk-UA" sz="2000" dirty="0" err="1" smtClean="0"/>
              <a:t>maritime</a:t>
            </a:r>
            <a:r>
              <a:rPr lang="uk-UA" sz="2000" dirty="0" smtClean="0"/>
              <a:t> </a:t>
            </a:r>
            <a:r>
              <a:rPr lang="uk-UA" sz="2000" dirty="0" err="1" smtClean="0"/>
              <a:t>disaster</a:t>
            </a:r>
            <a:r>
              <a:rPr lang="uk-UA" sz="2000" dirty="0" smtClean="0"/>
              <a:t> </a:t>
            </a:r>
            <a:r>
              <a:rPr lang="uk-UA" sz="2000" dirty="0" err="1" smtClean="0"/>
              <a:t>in</a:t>
            </a:r>
            <a:r>
              <a:rPr lang="uk-UA" sz="2000" dirty="0" smtClean="0"/>
              <a:t> </a:t>
            </a:r>
            <a:r>
              <a:rPr lang="uk-UA" sz="2000" dirty="0" err="1" smtClean="0"/>
              <a:t>history</a:t>
            </a:r>
            <a:r>
              <a:rPr lang="uk-UA" sz="2000" dirty="0" smtClean="0"/>
              <a:t>, </a:t>
            </a:r>
            <a:r>
              <a:rPr lang="uk-UA" sz="2000" dirty="0" err="1" smtClean="0"/>
              <a:t>in</a:t>
            </a:r>
            <a:r>
              <a:rPr lang="uk-UA" sz="2000" dirty="0" smtClean="0"/>
              <a:t> 1987 </a:t>
            </a:r>
            <a:r>
              <a:rPr lang="uk-UA" sz="2000" dirty="0" err="1" smtClean="0"/>
              <a:t>the</a:t>
            </a:r>
            <a:r>
              <a:rPr lang="uk-UA" sz="2000" dirty="0" smtClean="0"/>
              <a:t> </a:t>
            </a:r>
            <a:r>
              <a:rPr lang="uk-UA" sz="2000" dirty="0" err="1" smtClean="0"/>
              <a:t>sinking</a:t>
            </a:r>
            <a:r>
              <a:rPr lang="uk-UA" sz="2000" dirty="0" smtClean="0"/>
              <a:t> </a:t>
            </a:r>
            <a:r>
              <a:rPr lang="uk-UA" sz="2000" dirty="0" err="1" smtClean="0"/>
              <a:t>of</a:t>
            </a:r>
            <a:r>
              <a:rPr lang="uk-UA" sz="2000" dirty="0" smtClean="0"/>
              <a:t> </a:t>
            </a:r>
            <a:r>
              <a:rPr lang="uk-UA" sz="2000" dirty="0" err="1" smtClean="0"/>
              <a:t>the</a:t>
            </a:r>
            <a:r>
              <a:rPr lang="uk-UA" sz="2000" dirty="0" smtClean="0"/>
              <a:t> MV </a:t>
            </a:r>
            <a:r>
              <a:rPr lang="uk-UA" sz="2000" dirty="0" err="1" smtClean="0"/>
              <a:t>Doña</a:t>
            </a:r>
            <a:r>
              <a:rPr lang="uk-UA" sz="2000" dirty="0" smtClean="0"/>
              <a:t> </a:t>
            </a:r>
            <a:r>
              <a:rPr lang="uk-UA" sz="2000" dirty="0" err="1" smtClean="0"/>
              <a:t>Paz</a:t>
            </a:r>
            <a:r>
              <a:rPr lang="uk-UA" sz="2000" dirty="0" smtClean="0"/>
              <a:t> </a:t>
            </a:r>
            <a:r>
              <a:rPr lang="uk-UA" sz="2000" dirty="0" err="1" smtClean="0"/>
              <a:t>led</a:t>
            </a:r>
            <a:r>
              <a:rPr lang="uk-UA" sz="2000" dirty="0" smtClean="0"/>
              <a:t> </a:t>
            </a:r>
            <a:r>
              <a:rPr lang="uk-UA" sz="2000" dirty="0" err="1" smtClean="0"/>
              <a:t>to</a:t>
            </a:r>
            <a:r>
              <a:rPr lang="uk-UA" sz="2000" dirty="0" smtClean="0"/>
              <a:t> 4,341 </a:t>
            </a:r>
            <a:r>
              <a:rPr lang="uk-UA" sz="2000" dirty="0" err="1" smtClean="0"/>
              <a:t>deaths</a:t>
            </a:r>
            <a:r>
              <a:rPr lang="uk-UA" sz="2000" dirty="0" smtClean="0"/>
              <a:t> </a:t>
            </a:r>
            <a:r>
              <a:rPr lang="uk-UA" sz="2000" dirty="0" err="1" smtClean="0"/>
              <a:t>with</a:t>
            </a:r>
            <a:r>
              <a:rPr lang="uk-UA" sz="2000" dirty="0" smtClean="0"/>
              <a:t> </a:t>
            </a:r>
            <a:r>
              <a:rPr lang="uk-UA" sz="2000" dirty="0" err="1" smtClean="0"/>
              <a:t>only</a:t>
            </a:r>
            <a:r>
              <a:rPr lang="uk-UA" sz="2000" dirty="0" smtClean="0"/>
              <a:t> 24 </a:t>
            </a:r>
            <a:r>
              <a:rPr lang="uk-UA" sz="2000" dirty="0" err="1" smtClean="0"/>
              <a:t>survivors</a:t>
            </a:r>
            <a:r>
              <a:rPr lang="uk-UA" sz="2000" dirty="0" smtClean="0"/>
              <a:t>. </a:t>
            </a:r>
            <a:r>
              <a:rPr lang="uk-UA" sz="2000" dirty="0" err="1" smtClean="0"/>
              <a:t>The</a:t>
            </a:r>
            <a:r>
              <a:rPr lang="uk-UA" sz="2000" dirty="0" smtClean="0"/>
              <a:t> </a:t>
            </a:r>
            <a:r>
              <a:rPr lang="uk-UA" sz="2000" dirty="0" err="1" smtClean="0"/>
              <a:t>ferry</a:t>
            </a:r>
            <a:r>
              <a:rPr lang="uk-UA" sz="2000" dirty="0" smtClean="0"/>
              <a:t> </a:t>
            </a:r>
            <a:r>
              <a:rPr lang="uk-UA" sz="2000" dirty="0" err="1" smtClean="0"/>
              <a:t>was</a:t>
            </a:r>
            <a:r>
              <a:rPr lang="uk-UA" sz="2000" dirty="0" smtClean="0"/>
              <a:t> </a:t>
            </a:r>
            <a:r>
              <a:rPr lang="uk-UA" sz="2000" dirty="0" err="1" smtClean="0"/>
              <a:t>en</a:t>
            </a:r>
            <a:r>
              <a:rPr lang="uk-UA" sz="2000" dirty="0" smtClean="0"/>
              <a:t> </a:t>
            </a:r>
            <a:r>
              <a:rPr lang="uk-UA" sz="2000" dirty="0" err="1" smtClean="0"/>
              <a:t>route</a:t>
            </a:r>
            <a:r>
              <a:rPr lang="uk-UA" sz="2000" dirty="0" smtClean="0"/>
              <a:t> </a:t>
            </a:r>
            <a:r>
              <a:rPr lang="uk-UA" sz="2000" dirty="0" err="1" smtClean="0"/>
              <a:t>to</a:t>
            </a:r>
            <a:r>
              <a:rPr lang="uk-UA" sz="2000" dirty="0" smtClean="0"/>
              <a:t> </a:t>
            </a:r>
            <a:r>
              <a:rPr lang="uk-UA" sz="2000" dirty="0" err="1" smtClean="0"/>
              <a:t>the</a:t>
            </a:r>
            <a:r>
              <a:rPr lang="uk-UA" sz="2000" dirty="0" smtClean="0"/>
              <a:t> </a:t>
            </a:r>
            <a:r>
              <a:rPr lang="uk-UA" sz="2000" dirty="0" err="1" smtClean="0"/>
              <a:t>capital</a:t>
            </a:r>
            <a:r>
              <a:rPr lang="uk-UA" sz="2000" dirty="0" smtClean="0"/>
              <a:t> </a:t>
            </a:r>
            <a:r>
              <a:rPr lang="uk-UA" sz="2000" dirty="0" err="1" smtClean="0"/>
              <a:t>of</a:t>
            </a:r>
            <a:r>
              <a:rPr lang="uk-UA" sz="2000" dirty="0" smtClean="0"/>
              <a:t> </a:t>
            </a:r>
            <a:r>
              <a:rPr lang="uk-UA" sz="2000" dirty="0" err="1" smtClean="0"/>
              <a:t>the</a:t>
            </a:r>
            <a:r>
              <a:rPr lang="uk-UA" sz="2000" dirty="0" smtClean="0"/>
              <a:t> </a:t>
            </a:r>
            <a:r>
              <a:rPr lang="uk-UA" sz="2000" dirty="0" err="1" smtClean="0"/>
              <a:t>Philippines</a:t>
            </a:r>
            <a:r>
              <a:rPr lang="uk-UA" sz="2000" dirty="0" smtClean="0"/>
              <a:t> </a:t>
            </a:r>
            <a:r>
              <a:rPr lang="uk-UA" sz="2000" dirty="0" err="1" smtClean="0"/>
              <a:t>when</a:t>
            </a:r>
            <a:r>
              <a:rPr lang="uk-UA" sz="2000" dirty="0" smtClean="0"/>
              <a:t> </a:t>
            </a:r>
            <a:r>
              <a:rPr lang="uk-UA" sz="2000" dirty="0" err="1" smtClean="0"/>
              <a:t>it</a:t>
            </a:r>
            <a:r>
              <a:rPr lang="uk-UA" sz="2000" dirty="0" smtClean="0"/>
              <a:t> </a:t>
            </a:r>
            <a:r>
              <a:rPr lang="uk-UA" sz="2000" dirty="0" err="1" smtClean="0"/>
              <a:t>collided</a:t>
            </a:r>
            <a:r>
              <a:rPr lang="uk-UA" sz="2000" dirty="0" smtClean="0"/>
              <a:t> </a:t>
            </a:r>
            <a:r>
              <a:rPr lang="uk-UA" sz="2000" dirty="0" err="1" smtClean="0"/>
              <a:t>with</a:t>
            </a:r>
            <a:r>
              <a:rPr lang="uk-UA" sz="2000" dirty="0" smtClean="0"/>
              <a:t> </a:t>
            </a:r>
            <a:r>
              <a:rPr lang="uk-UA" sz="2000" dirty="0" err="1" smtClean="0"/>
              <a:t>an</a:t>
            </a:r>
            <a:r>
              <a:rPr lang="uk-UA" sz="2000" dirty="0" smtClean="0"/>
              <a:t> </a:t>
            </a:r>
            <a:r>
              <a:rPr lang="uk-UA" sz="2000" dirty="0" err="1" smtClean="0"/>
              <a:t>oil</a:t>
            </a:r>
            <a:r>
              <a:rPr lang="uk-UA" sz="2000" dirty="0" smtClean="0"/>
              <a:t> </a:t>
            </a:r>
            <a:r>
              <a:rPr lang="uk-UA" sz="2000" dirty="0" err="1" smtClean="0"/>
              <a:t>tanker</a:t>
            </a:r>
            <a:r>
              <a:rPr lang="uk-UA" sz="2000" dirty="0" smtClean="0"/>
              <a:t> </a:t>
            </a:r>
            <a:r>
              <a:rPr lang="uk-UA" sz="2000" dirty="0" err="1" smtClean="0"/>
              <a:t>leaving</a:t>
            </a:r>
            <a:r>
              <a:rPr lang="uk-UA" sz="2000" dirty="0" smtClean="0"/>
              <a:t> </a:t>
            </a:r>
            <a:r>
              <a:rPr lang="uk-UA" sz="2000" dirty="0" err="1" smtClean="0"/>
              <a:t>both</a:t>
            </a:r>
            <a:r>
              <a:rPr lang="uk-UA" sz="2000" dirty="0" smtClean="0"/>
              <a:t> </a:t>
            </a:r>
            <a:r>
              <a:rPr lang="uk-UA" sz="2000" dirty="0" err="1" smtClean="0"/>
              <a:t>ships</a:t>
            </a:r>
            <a:r>
              <a:rPr lang="uk-UA" sz="2000" dirty="0" smtClean="0"/>
              <a:t> </a:t>
            </a:r>
            <a:r>
              <a:rPr lang="uk-UA" sz="2000" dirty="0" err="1" smtClean="0"/>
              <a:t>and</a:t>
            </a:r>
            <a:r>
              <a:rPr lang="uk-UA" sz="2000" dirty="0" smtClean="0"/>
              <a:t> </a:t>
            </a:r>
            <a:r>
              <a:rPr lang="uk-UA" sz="2000" dirty="0" err="1" smtClean="0"/>
              <a:t>the</a:t>
            </a:r>
            <a:r>
              <a:rPr lang="uk-UA" sz="2000" dirty="0" smtClean="0"/>
              <a:t> </a:t>
            </a:r>
            <a:r>
              <a:rPr lang="uk-UA" sz="2000" dirty="0" err="1" smtClean="0"/>
              <a:t>surrounding</a:t>
            </a:r>
            <a:r>
              <a:rPr lang="uk-UA" sz="2000" dirty="0" smtClean="0"/>
              <a:t> </a:t>
            </a:r>
            <a:r>
              <a:rPr lang="uk-UA" sz="2000" dirty="0" err="1" smtClean="0"/>
              <a:t>ocean</a:t>
            </a:r>
            <a:r>
              <a:rPr lang="uk-UA" sz="2000" dirty="0" smtClean="0"/>
              <a:t> </a:t>
            </a:r>
            <a:r>
              <a:rPr lang="uk-UA" sz="2000" dirty="0" err="1" smtClean="0"/>
              <a:t>to</a:t>
            </a:r>
            <a:r>
              <a:rPr lang="uk-UA" sz="2000" dirty="0" smtClean="0"/>
              <a:t> </a:t>
            </a:r>
            <a:r>
              <a:rPr lang="uk-UA" sz="2000" dirty="0" err="1" smtClean="0"/>
              <a:t>light</a:t>
            </a:r>
            <a:r>
              <a:rPr lang="uk-UA" sz="2000" dirty="0" smtClean="0"/>
              <a:t> </a:t>
            </a:r>
            <a:r>
              <a:rPr lang="uk-UA" sz="2000" dirty="0" err="1" smtClean="0"/>
              <a:t>up</a:t>
            </a:r>
            <a:r>
              <a:rPr lang="uk-UA" sz="2000" dirty="0" smtClean="0"/>
              <a:t> </a:t>
            </a:r>
            <a:r>
              <a:rPr lang="uk-UA" sz="2000" dirty="0" err="1" smtClean="0"/>
              <a:t>in</a:t>
            </a:r>
            <a:r>
              <a:rPr lang="uk-UA" sz="2000" dirty="0" smtClean="0"/>
              <a:t> </a:t>
            </a:r>
            <a:r>
              <a:rPr lang="uk-UA" sz="2000" dirty="0" err="1" smtClean="0"/>
              <a:t>flames</a:t>
            </a:r>
            <a:r>
              <a:rPr lang="uk-UA" sz="2000" dirty="0" smtClean="0"/>
              <a:t>.</a:t>
            </a:r>
            <a:endParaRPr lang="ru-RU" sz="2000" dirty="0"/>
          </a:p>
        </p:txBody>
      </p:sp>
      <p:sp>
        <p:nvSpPr>
          <p:cNvPr id="3" name="Содержимое 2"/>
          <p:cNvSpPr>
            <a:spLocks noGrp="1"/>
          </p:cNvSpPr>
          <p:nvPr>
            <p:ph idx="1"/>
          </p:nvPr>
        </p:nvSpPr>
        <p:spPr/>
        <p:txBody>
          <a:bodyPr/>
          <a:lstStyle/>
          <a:p>
            <a:endParaRPr lang="ru-RU"/>
          </a:p>
        </p:txBody>
      </p:sp>
      <p:sp>
        <p:nvSpPr>
          <p:cNvPr id="4" name="Прямоугольник 3"/>
          <p:cNvSpPr/>
          <p:nvPr/>
        </p:nvSpPr>
        <p:spPr>
          <a:xfrm>
            <a:off x="3786182" y="0"/>
            <a:ext cx="769762" cy="646331"/>
          </a:xfrm>
          <a:prstGeom prst="rect">
            <a:avLst/>
          </a:prstGeom>
        </p:spPr>
        <p:txBody>
          <a:bodyPr wrap="none">
            <a:spAutoFit/>
          </a:bodyPr>
          <a:lstStyle/>
          <a:p>
            <a:pPr algn="ctr"/>
            <a:r>
              <a:rPr lang="ru-RU" sz="3600" dirty="0" smtClean="0"/>
              <a:t>№1</a:t>
            </a:r>
            <a:endParaRPr lang="ru-RU" sz="3600" dirty="0"/>
          </a:p>
        </p:txBody>
      </p:sp>
      <p:pic>
        <p:nvPicPr>
          <p:cNvPr id="5" name="Рисунок 4" descr="MV Doña Paz"/>
          <p:cNvPicPr/>
          <p:nvPr/>
        </p:nvPicPr>
        <p:blipFill>
          <a:blip r:embed="rId2">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428596" y="1928802"/>
            <a:ext cx="8286808" cy="4429156"/>
          </a:xfrm>
          <a:prstGeom prst="rect">
            <a:avLst/>
          </a:prstGeom>
          <a:noFill/>
          <a:ln>
            <a:noFill/>
          </a:ln>
        </p:spPr>
      </p:pic>
      <p:sp>
        <p:nvSpPr>
          <p:cNvPr id="6" name="TextBox 5"/>
          <p:cNvSpPr txBox="1"/>
          <p:nvPr/>
        </p:nvSpPr>
        <p:spPr>
          <a:xfrm>
            <a:off x="714348" y="5857893"/>
            <a:ext cx="3571900" cy="523220"/>
          </a:xfrm>
          <a:prstGeom prst="rect">
            <a:avLst/>
          </a:prstGeom>
          <a:noFill/>
        </p:spPr>
        <p:txBody>
          <a:bodyPr wrap="square" rtlCol="0">
            <a:spAutoFit/>
          </a:bodyPr>
          <a:lstStyle/>
          <a:p>
            <a:pPr fontAlgn="base"/>
            <a:r>
              <a:rPr lang="uk-UA" sz="2800" b="1" dirty="0"/>
              <a:t>MV </a:t>
            </a:r>
            <a:r>
              <a:rPr lang="uk-UA" sz="2800" b="1" dirty="0" err="1"/>
              <a:t>Doña</a:t>
            </a:r>
            <a:r>
              <a:rPr lang="uk-UA" sz="2800" b="1" dirty="0"/>
              <a:t> </a:t>
            </a:r>
            <a:r>
              <a:rPr lang="uk-UA" sz="2800" b="1" dirty="0" err="1"/>
              <a:t>Paz</a:t>
            </a:r>
            <a:endParaRPr lang="ru-RU" sz="28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uk-UA" sz="2400" dirty="0" err="1" smtClean="0"/>
              <a:t>Sank</a:t>
            </a:r>
            <a:r>
              <a:rPr lang="uk-UA" sz="2400" dirty="0" smtClean="0"/>
              <a:t> </a:t>
            </a:r>
            <a:r>
              <a:rPr lang="uk-UA" sz="2400" dirty="0" err="1" smtClean="0"/>
              <a:t>on</a:t>
            </a:r>
            <a:r>
              <a:rPr lang="uk-UA" sz="2400" dirty="0" smtClean="0"/>
              <a:t> 18 </a:t>
            </a:r>
            <a:r>
              <a:rPr lang="uk-UA" sz="2400" dirty="0" err="1" smtClean="0"/>
              <a:t>September</a:t>
            </a:r>
            <a:r>
              <a:rPr lang="uk-UA" sz="2400" dirty="0" smtClean="0"/>
              <a:t> 1890 </a:t>
            </a:r>
            <a:r>
              <a:rPr lang="uk-UA" sz="2400" dirty="0" err="1" smtClean="0"/>
              <a:t>after</a:t>
            </a:r>
            <a:r>
              <a:rPr lang="uk-UA" sz="2400" dirty="0" smtClean="0"/>
              <a:t> </a:t>
            </a:r>
            <a:r>
              <a:rPr lang="uk-UA" sz="2400" dirty="0" err="1" smtClean="0"/>
              <a:t>striking</a:t>
            </a:r>
            <a:r>
              <a:rPr lang="uk-UA" sz="2400" dirty="0" smtClean="0"/>
              <a:t> a </a:t>
            </a:r>
            <a:r>
              <a:rPr lang="uk-UA" sz="2400" dirty="0" err="1" smtClean="0"/>
              <a:t>reef</a:t>
            </a:r>
            <a:r>
              <a:rPr lang="uk-UA" sz="2400" dirty="0" smtClean="0"/>
              <a:t> </a:t>
            </a:r>
            <a:r>
              <a:rPr lang="uk-UA" sz="2400" dirty="0" err="1" smtClean="0"/>
              <a:t>during</a:t>
            </a:r>
            <a:r>
              <a:rPr lang="uk-UA" sz="2400" dirty="0" smtClean="0"/>
              <a:t> a </a:t>
            </a:r>
            <a:r>
              <a:rPr lang="uk-UA" sz="2400" dirty="0" err="1" smtClean="0"/>
              <a:t>typhoon</a:t>
            </a:r>
            <a:r>
              <a:rPr lang="uk-UA" sz="2400" dirty="0" smtClean="0"/>
              <a:t> </a:t>
            </a:r>
            <a:r>
              <a:rPr lang="uk-UA" sz="2400" dirty="0" err="1" smtClean="0"/>
              <a:t>off</a:t>
            </a:r>
            <a:r>
              <a:rPr lang="uk-UA" sz="2400" dirty="0" smtClean="0"/>
              <a:t> </a:t>
            </a:r>
            <a:r>
              <a:rPr lang="uk-UA" sz="2400" dirty="0" err="1" smtClean="0"/>
              <a:t>Kushimoto</a:t>
            </a:r>
            <a:r>
              <a:rPr lang="uk-UA" sz="2400" dirty="0" smtClean="0"/>
              <a:t>, </a:t>
            </a:r>
            <a:r>
              <a:rPr lang="uk-UA" sz="2400" dirty="0" err="1" smtClean="0"/>
              <a:t>Japan</a:t>
            </a:r>
            <a:r>
              <a:rPr lang="uk-UA" sz="2400" dirty="0" smtClean="0"/>
              <a:t>. </a:t>
            </a:r>
            <a:r>
              <a:rPr lang="uk-UA" sz="2400" dirty="0" err="1" smtClean="0"/>
              <a:t>The</a:t>
            </a:r>
            <a:r>
              <a:rPr lang="uk-UA" sz="2400" dirty="0" smtClean="0"/>
              <a:t> </a:t>
            </a:r>
            <a:r>
              <a:rPr lang="uk-UA" sz="2400" dirty="0" err="1" smtClean="0"/>
              <a:t>maritime</a:t>
            </a:r>
            <a:r>
              <a:rPr lang="uk-UA" sz="2400" dirty="0" smtClean="0"/>
              <a:t> </a:t>
            </a:r>
            <a:r>
              <a:rPr lang="uk-UA" sz="2400" dirty="0" err="1" smtClean="0"/>
              <a:t>accident</a:t>
            </a:r>
            <a:r>
              <a:rPr lang="uk-UA" sz="2400" dirty="0" smtClean="0"/>
              <a:t> </a:t>
            </a:r>
            <a:r>
              <a:rPr lang="uk-UA" sz="2400" dirty="0" err="1" smtClean="0"/>
              <a:t>resulted</a:t>
            </a:r>
            <a:r>
              <a:rPr lang="uk-UA" sz="2400" dirty="0" smtClean="0"/>
              <a:t> </a:t>
            </a:r>
            <a:r>
              <a:rPr lang="uk-UA" sz="2400" dirty="0" err="1" smtClean="0"/>
              <a:t>in</a:t>
            </a:r>
            <a:r>
              <a:rPr lang="uk-UA" sz="2400" dirty="0" smtClean="0"/>
              <a:t> </a:t>
            </a:r>
            <a:r>
              <a:rPr lang="uk-UA" sz="2400" dirty="0" err="1" smtClean="0"/>
              <a:t>the</a:t>
            </a:r>
            <a:r>
              <a:rPr lang="uk-UA" sz="2400" dirty="0" smtClean="0"/>
              <a:t> </a:t>
            </a:r>
            <a:r>
              <a:rPr lang="uk-UA" sz="2400" dirty="0" err="1" smtClean="0"/>
              <a:t>loss</a:t>
            </a:r>
            <a:r>
              <a:rPr lang="uk-UA" sz="2400" dirty="0" smtClean="0"/>
              <a:t> </a:t>
            </a:r>
            <a:r>
              <a:rPr lang="uk-UA" sz="2400" dirty="0" err="1" smtClean="0"/>
              <a:t>of</a:t>
            </a:r>
            <a:r>
              <a:rPr lang="uk-UA" sz="2400" dirty="0" smtClean="0"/>
              <a:t> 533 </a:t>
            </a:r>
            <a:r>
              <a:rPr lang="uk-UA" sz="2400" dirty="0" err="1" smtClean="0"/>
              <a:t>sailors</a:t>
            </a:r>
            <a:r>
              <a:rPr lang="uk-UA" sz="2400" dirty="0" smtClean="0"/>
              <a:t> </a:t>
            </a:r>
            <a:r>
              <a:rPr lang="uk-UA" sz="2400" dirty="0" err="1" smtClean="0"/>
              <a:t>including</a:t>
            </a:r>
            <a:r>
              <a:rPr lang="uk-UA" sz="2400" dirty="0" smtClean="0"/>
              <a:t> </a:t>
            </a:r>
            <a:r>
              <a:rPr lang="uk-UA" sz="2400" dirty="0" err="1" smtClean="0"/>
              <a:t>Admiral</a:t>
            </a:r>
            <a:r>
              <a:rPr lang="uk-UA" sz="2400" dirty="0" smtClean="0"/>
              <a:t> </a:t>
            </a:r>
            <a:r>
              <a:rPr lang="uk-UA" sz="2400" dirty="0" err="1" smtClean="0"/>
              <a:t>Ali</a:t>
            </a:r>
            <a:r>
              <a:rPr lang="uk-UA" sz="2400" dirty="0" smtClean="0"/>
              <a:t> </a:t>
            </a:r>
            <a:r>
              <a:rPr lang="uk-UA" sz="2400" dirty="0" err="1" smtClean="0"/>
              <a:t>Osman</a:t>
            </a:r>
            <a:r>
              <a:rPr lang="uk-UA" sz="2400" dirty="0" smtClean="0"/>
              <a:t> </a:t>
            </a:r>
            <a:r>
              <a:rPr lang="uk-UA" sz="2400" dirty="0" err="1" smtClean="0"/>
              <a:t>Pasha</a:t>
            </a:r>
            <a:r>
              <a:rPr lang="uk-UA" sz="2400" dirty="0" smtClean="0"/>
              <a:t>.</a:t>
            </a:r>
            <a:endParaRPr lang="ru-RU" sz="2400" dirty="0"/>
          </a:p>
        </p:txBody>
      </p:sp>
      <p:sp>
        <p:nvSpPr>
          <p:cNvPr id="3" name="Содержимое 2"/>
          <p:cNvSpPr>
            <a:spLocks noGrp="1"/>
          </p:cNvSpPr>
          <p:nvPr>
            <p:ph idx="1"/>
          </p:nvPr>
        </p:nvSpPr>
        <p:spPr/>
        <p:txBody>
          <a:bodyPr/>
          <a:lstStyle/>
          <a:p>
            <a:endParaRPr lang="ru-RU"/>
          </a:p>
        </p:txBody>
      </p:sp>
      <p:pic>
        <p:nvPicPr>
          <p:cNvPr id="4" name="Рисунок 3" descr="Ottoman frigate Ertuğrul"/>
          <p:cNvPicPr/>
          <p:nvPr/>
        </p:nvPicPr>
        <p:blipFill>
          <a:blip r:embed="rId2">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428596" y="1928802"/>
            <a:ext cx="8358246" cy="4500594"/>
          </a:xfrm>
          <a:prstGeom prst="rect">
            <a:avLst/>
          </a:prstGeom>
          <a:noFill/>
          <a:ln>
            <a:noFill/>
          </a:ln>
        </p:spPr>
      </p:pic>
      <p:sp>
        <p:nvSpPr>
          <p:cNvPr id="5" name="TextBox 4"/>
          <p:cNvSpPr txBox="1"/>
          <p:nvPr/>
        </p:nvSpPr>
        <p:spPr>
          <a:xfrm>
            <a:off x="4429124" y="2500307"/>
            <a:ext cx="4286280" cy="800219"/>
          </a:xfrm>
          <a:prstGeom prst="rect">
            <a:avLst/>
          </a:prstGeom>
          <a:noFill/>
        </p:spPr>
        <p:txBody>
          <a:bodyPr wrap="square" rtlCol="0">
            <a:spAutoFit/>
          </a:bodyPr>
          <a:lstStyle/>
          <a:p>
            <a:r>
              <a:rPr lang="uk-UA" sz="2800" dirty="0" err="1"/>
              <a:t>Ottoman</a:t>
            </a:r>
            <a:r>
              <a:rPr lang="uk-UA" sz="2800" dirty="0"/>
              <a:t> </a:t>
            </a:r>
            <a:r>
              <a:rPr lang="uk-UA" sz="2800" dirty="0" err="1"/>
              <a:t>frigate</a:t>
            </a:r>
            <a:r>
              <a:rPr lang="uk-UA" sz="2800" dirty="0"/>
              <a:t> </a:t>
            </a:r>
            <a:r>
              <a:rPr lang="uk-UA" sz="2800" dirty="0" err="1"/>
              <a:t>Ertuğrul</a:t>
            </a:r>
            <a:endParaRPr lang="ru-RU" sz="2800" dirty="0"/>
          </a:p>
          <a:p>
            <a:endParaRPr lang="ru-RU" dirty="0"/>
          </a:p>
        </p:txBody>
      </p:sp>
      <p:sp>
        <p:nvSpPr>
          <p:cNvPr id="6" name="TextBox 5"/>
          <p:cNvSpPr txBox="1"/>
          <p:nvPr/>
        </p:nvSpPr>
        <p:spPr>
          <a:xfrm>
            <a:off x="3214678" y="0"/>
            <a:ext cx="2428892" cy="707886"/>
          </a:xfrm>
          <a:prstGeom prst="rect">
            <a:avLst/>
          </a:prstGeom>
          <a:noFill/>
        </p:spPr>
        <p:txBody>
          <a:bodyPr wrap="square" rtlCol="0">
            <a:spAutoFit/>
          </a:bodyPr>
          <a:lstStyle/>
          <a:p>
            <a:pPr algn="ctr"/>
            <a:r>
              <a:rPr lang="ru-RU" sz="4000" dirty="0" smtClean="0"/>
              <a:t>№24</a:t>
            </a:r>
            <a:endParaRPr lang="ru-RU" sz="4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uk-UA" sz="2500" dirty="0" err="1" smtClean="0"/>
              <a:t>During</a:t>
            </a:r>
            <a:r>
              <a:rPr lang="uk-UA" sz="2500" dirty="0" smtClean="0"/>
              <a:t> </a:t>
            </a:r>
            <a:r>
              <a:rPr lang="uk-UA" sz="2500" dirty="0" err="1" smtClean="0"/>
              <a:t>the</a:t>
            </a:r>
            <a:r>
              <a:rPr lang="uk-UA" sz="2500" dirty="0" smtClean="0"/>
              <a:t> </a:t>
            </a:r>
            <a:r>
              <a:rPr lang="uk-UA" sz="2500" dirty="0" err="1" smtClean="0"/>
              <a:t>ship’s</a:t>
            </a:r>
            <a:r>
              <a:rPr lang="uk-UA" sz="2500" dirty="0" smtClean="0"/>
              <a:t> 19th </a:t>
            </a:r>
            <a:r>
              <a:rPr lang="uk-UA" sz="2500" dirty="0" err="1" smtClean="0"/>
              <a:t>voyage</a:t>
            </a:r>
            <a:r>
              <a:rPr lang="uk-UA" sz="2500" dirty="0" smtClean="0"/>
              <a:t>, </a:t>
            </a:r>
            <a:r>
              <a:rPr lang="uk-UA" sz="2500" dirty="0" err="1" smtClean="0"/>
              <a:t>on</a:t>
            </a:r>
            <a:r>
              <a:rPr lang="uk-UA" sz="2500" dirty="0" smtClean="0"/>
              <a:t> 1 </a:t>
            </a:r>
            <a:r>
              <a:rPr lang="uk-UA" sz="2500" dirty="0" err="1" smtClean="0"/>
              <a:t>April</a:t>
            </a:r>
            <a:r>
              <a:rPr lang="uk-UA" sz="2500" dirty="0" smtClean="0"/>
              <a:t> 1873, </a:t>
            </a:r>
            <a:r>
              <a:rPr lang="uk-UA" sz="2500" dirty="0" err="1" smtClean="0"/>
              <a:t>it</a:t>
            </a:r>
            <a:r>
              <a:rPr lang="uk-UA" sz="2500" dirty="0" smtClean="0"/>
              <a:t> </a:t>
            </a:r>
            <a:r>
              <a:rPr lang="uk-UA" sz="2500" dirty="0" err="1" smtClean="0"/>
              <a:t>ran</a:t>
            </a:r>
            <a:r>
              <a:rPr lang="uk-UA" sz="2500" dirty="0" smtClean="0"/>
              <a:t> </a:t>
            </a:r>
            <a:r>
              <a:rPr lang="uk-UA" sz="2500" dirty="0" err="1" smtClean="0"/>
              <a:t>onto</a:t>
            </a:r>
            <a:r>
              <a:rPr lang="uk-UA" sz="2500" dirty="0" smtClean="0"/>
              <a:t> </a:t>
            </a:r>
            <a:r>
              <a:rPr lang="uk-UA" sz="2500" dirty="0" err="1" smtClean="0"/>
              <a:t>rocks</a:t>
            </a:r>
            <a:r>
              <a:rPr lang="uk-UA" sz="2500" dirty="0" smtClean="0"/>
              <a:t> </a:t>
            </a:r>
            <a:r>
              <a:rPr lang="uk-UA" sz="2500" dirty="0" err="1" smtClean="0"/>
              <a:t>and</a:t>
            </a:r>
            <a:r>
              <a:rPr lang="uk-UA" sz="2500" dirty="0" smtClean="0"/>
              <a:t> </a:t>
            </a:r>
            <a:r>
              <a:rPr lang="uk-UA" sz="2500" dirty="0" err="1" smtClean="0"/>
              <a:t>sank</a:t>
            </a:r>
            <a:r>
              <a:rPr lang="uk-UA" sz="2500" dirty="0" smtClean="0"/>
              <a:t> </a:t>
            </a:r>
            <a:r>
              <a:rPr lang="uk-UA" sz="2500" dirty="0" err="1" smtClean="0"/>
              <a:t>off</a:t>
            </a:r>
            <a:r>
              <a:rPr lang="uk-UA" sz="2500" dirty="0" smtClean="0"/>
              <a:t> </a:t>
            </a:r>
            <a:r>
              <a:rPr lang="uk-UA" sz="2500" dirty="0" err="1" smtClean="0"/>
              <a:t>the</a:t>
            </a:r>
            <a:r>
              <a:rPr lang="uk-UA" sz="2500" dirty="0" smtClean="0"/>
              <a:t> </a:t>
            </a:r>
            <a:r>
              <a:rPr lang="uk-UA" sz="2500" dirty="0" err="1" smtClean="0"/>
              <a:t>coast</a:t>
            </a:r>
            <a:r>
              <a:rPr lang="uk-UA" sz="2500" dirty="0" smtClean="0"/>
              <a:t> </a:t>
            </a:r>
            <a:r>
              <a:rPr lang="uk-UA" sz="2500" dirty="0" err="1" smtClean="0"/>
              <a:t>of</a:t>
            </a:r>
            <a:r>
              <a:rPr lang="uk-UA" sz="2500" dirty="0" smtClean="0"/>
              <a:t> </a:t>
            </a:r>
            <a:r>
              <a:rPr lang="uk-UA" sz="2500" dirty="0" err="1" smtClean="0"/>
              <a:t>Nova</a:t>
            </a:r>
            <a:r>
              <a:rPr lang="uk-UA" sz="2500" dirty="0" smtClean="0"/>
              <a:t> </a:t>
            </a:r>
            <a:r>
              <a:rPr lang="uk-UA" sz="2500" dirty="0" err="1" smtClean="0"/>
              <a:t>Scotia</a:t>
            </a:r>
            <a:r>
              <a:rPr lang="uk-UA" sz="2500" dirty="0" smtClean="0"/>
              <a:t>, </a:t>
            </a:r>
            <a:r>
              <a:rPr lang="uk-UA" sz="2500" dirty="0" err="1" smtClean="0"/>
              <a:t>killing</a:t>
            </a:r>
            <a:r>
              <a:rPr lang="uk-UA" sz="2500" dirty="0" smtClean="0"/>
              <a:t> 535 </a:t>
            </a:r>
            <a:r>
              <a:rPr lang="uk-UA" sz="2500" dirty="0" err="1" smtClean="0"/>
              <a:t>people</a:t>
            </a:r>
            <a:r>
              <a:rPr lang="uk-UA" sz="2500" dirty="0" smtClean="0"/>
              <a:t>.</a:t>
            </a:r>
            <a:endParaRPr lang="ru-RU" sz="2500" dirty="0"/>
          </a:p>
        </p:txBody>
      </p:sp>
      <p:sp>
        <p:nvSpPr>
          <p:cNvPr id="3" name="Содержимое 2"/>
          <p:cNvSpPr>
            <a:spLocks noGrp="1"/>
          </p:cNvSpPr>
          <p:nvPr>
            <p:ph idx="1"/>
          </p:nvPr>
        </p:nvSpPr>
        <p:spPr/>
        <p:txBody>
          <a:bodyPr/>
          <a:lstStyle/>
          <a:p>
            <a:endParaRPr lang="ru-RU"/>
          </a:p>
        </p:txBody>
      </p:sp>
      <p:sp>
        <p:nvSpPr>
          <p:cNvPr id="4" name="TextBox 3"/>
          <p:cNvSpPr txBox="1"/>
          <p:nvPr/>
        </p:nvSpPr>
        <p:spPr>
          <a:xfrm>
            <a:off x="3214678" y="214290"/>
            <a:ext cx="2428892" cy="707886"/>
          </a:xfrm>
          <a:prstGeom prst="rect">
            <a:avLst/>
          </a:prstGeom>
          <a:noFill/>
        </p:spPr>
        <p:txBody>
          <a:bodyPr wrap="square" rtlCol="0">
            <a:spAutoFit/>
          </a:bodyPr>
          <a:lstStyle/>
          <a:p>
            <a:pPr algn="ctr"/>
            <a:r>
              <a:rPr lang="ru-RU" sz="4000" dirty="0" smtClean="0"/>
              <a:t>№23</a:t>
            </a:r>
            <a:endParaRPr lang="ru-RU" sz="4000" dirty="0"/>
          </a:p>
        </p:txBody>
      </p:sp>
      <p:pic>
        <p:nvPicPr>
          <p:cNvPr id="5" name="Рисунок 4" descr="RMS Atlantic"/>
          <p:cNvPicPr/>
          <p:nvPr/>
        </p:nvPicPr>
        <p:blipFill>
          <a:blip r:embed="rId2">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428596" y="1928802"/>
            <a:ext cx="8286808" cy="4429156"/>
          </a:xfrm>
          <a:prstGeom prst="rect">
            <a:avLst/>
          </a:prstGeom>
          <a:noFill/>
          <a:ln>
            <a:noFill/>
          </a:ln>
        </p:spPr>
      </p:pic>
      <p:sp>
        <p:nvSpPr>
          <p:cNvPr id="7" name="TextBox 6"/>
          <p:cNvSpPr txBox="1"/>
          <p:nvPr/>
        </p:nvSpPr>
        <p:spPr>
          <a:xfrm>
            <a:off x="500034" y="5643578"/>
            <a:ext cx="3571900" cy="630942"/>
          </a:xfrm>
          <a:prstGeom prst="rect">
            <a:avLst/>
          </a:prstGeom>
          <a:noFill/>
        </p:spPr>
        <p:txBody>
          <a:bodyPr wrap="square" rtlCol="0">
            <a:spAutoFit/>
          </a:bodyPr>
          <a:lstStyle/>
          <a:p>
            <a:pPr fontAlgn="base"/>
            <a:r>
              <a:rPr lang="uk-UA" sz="3500" dirty="0">
                <a:ln>
                  <a:solidFill>
                    <a:srgbClr val="FF0000"/>
                  </a:solidFill>
                </a:ln>
                <a:solidFill>
                  <a:schemeClr val="accent3">
                    <a:lumMod val="20000"/>
                    <a:lumOff val="80000"/>
                  </a:schemeClr>
                </a:solidFill>
              </a:rPr>
              <a:t>RMS </a:t>
            </a:r>
            <a:r>
              <a:rPr lang="uk-UA" sz="3500" dirty="0" err="1">
                <a:ln>
                  <a:solidFill>
                    <a:srgbClr val="FF0000"/>
                  </a:solidFill>
                </a:ln>
                <a:solidFill>
                  <a:schemeClr val="accent3">
                    <a:lumMod val="20000"/>
                    <a:lumOff val="80000"/>
                  </a:schemeClr>
                </a:solidFill>
              </a:rPr>
              <a:t>Atlantic</a:t>
            </a:r>
            <a:endParaRPr lang="ru-RU" sz="3500" dirty="0">
              <a:ln>
                <a:solidFill>
                  <a:srgbClr val="FF0000"/>
                </a:solidFill>
              </a:ln>
              <a:solidFill>
                <a:schemeClr val="accent3">
                  <a:lumMod val="20000"/>
                  <a:lumOff val="80000"/>
                </a:scheme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uk-UA" sz="2000" dirty="0" smtClean="0"/>
              <a:t>16 </a:t>
            </a:r>
            <a:r>
              <a:rPr lang="uk-UA" sz="2000" dirty="0" err="1" smtClean="0"/>
              <a:t>April</a:t>
            </a:r>
            <a:r>
              <a:rPr lang="uk-UA" sz="2000" dirty="0" smtClean="0"/>
              <a:t> 1947, </a:t>
            </a:r>
            <a:r>
              <a:rPr lang="uk-UA" sz="2000" dirty="0" err="1" smtClean="0"/>
              <a:t>the</a:t>
            </a:r>
            <a:r>
              <a:rPr lang="uk-UA" sz="2000" dirty="0" smtClean="0"/>
              <a:t> </a:t>
            </a:r>
            <a:r>
              <a:rPr lang="uk-UA" sz="2000" dirty="0" err="1" smtClean="0"/>
              <a:t>French</a:t>
            </a:r>
            <a:r>
              <a:rPr lang="uk-UA" sz="2000" dirty="0" smtClean="0"/>
              <a:t> </a:t>
            </a:r>
            <a:r>
              <a:rPr lang="uk-UA" sz="2000" dirty="0" err="1" smtClean="0"/>
              <a:t>registered</a:t>
            </a:r>
            <a:r>
              <a:rPr lang="uk-UA" sz="2000" dirty="0" smtClean="0"/>
              <a:t> ex-</a:t>
            </a:r>
            <a:r>
              <a:rPr lang="uk-UA" sz="2000" dirty="0" err="1" smtClean="0"/>
              <a:t>liberty</a:t>
            </a:r>
            <a:r>
              <a:rPr lang="uk-UA" sz="2000" dirty="0" smtClean="0"/>
              <a:t> </a:t>
            </a:r>
            <a:r>
              <a:rPr lang="uk-UA" sz="2000" dirty="0" err="1" smtClean="0"/>
              <a:t>ship</a:t>
            </a:r>
            <a:r>
              <a:rPr lang="uk-UA" sz="2000" dirty="0" smtClean="0"/>
              <a:t> </a:t>
            </a:r>
            <a:r>
              <a:rPr lang="uk-UA" sz="2000" dirty="0" err="1" smtClean="0"/>
              <a:t>caught</a:t>
            </a:r>
            <a:r>
              <a:rPr lang="uk-UA" sz="2000" dirty="0" smtClean="0"/>
              <a:t> </a:t>
            </a:r>
            <a:r>
              <a:rPr lang="uk-UA" sz="2000" dirty="0" err="1" smtClean="0"/>
              <a:t>fire</a:t>
            </a:r>
            <a:r>
              <a:rPr lang="uk-UA" sz="2000" dirty="0" smtClean="0"/>
              <a:t> </a:t>
            </a:r>
            <a:r>
              <a:rPr lang="uk-UA" sz="2000" dirty="0" err="1" smtClean="0"/>
              <a:t>and</a:t>
            </a:r>
            <a:r>
              <a:rPr lang="uk-UA" sz="2000" dirty="0" smtClean="0"/>
              <a:t> </a:t>
            </a:r>
            <a:r>
              <a:rPr lang="uk-UA" sz="2000" dirty="0" err="1" smtClean="0"/>
              <a:t>exploded</a:t>
            </a:r>
            <a:r>
              <a:rPr lang="uk-UA" sz="2000" dirty="0" smtClean="0"/>
              <a:t> </a:t>
            </a:r>
            <a:r>
              <a:rPr lang="uk-UA" sz="2000" dirty="0" err="1" smtClean="0"/>
              <a:t>dockside</a:t>
            </a:r>
            <a:r>
              <a:rPr lang="uk-UA" sz="2000" dirty="0" smtClean="0"/>
              <a:t> </a:t>
            </a:r>
            <a:r>
              <a:rPr lang="uk-UA" sz="2000" dirty="0" err="1" smtClean="0"/>
              <a:t>while</a:t>
            </a:r>
            <a:r>
              <a:rPr lang="uk-UA" sz="2000" dirty="0" smtClean="0"/>
              <a:t> </a:t>
            </a:r>
            <a:r>
              <a:rPr lang="uk-UA" sz="2000" dirty="0" err="1" smtClean="0"/>
              <a:t>being</a:t>
            </a:r>
            <a:r>
              <a:rPr lang="uk-UA" sz="2000" dirty="0" smtClean="0"/>
              <a:t> </a:t>
            </a:r>
            <a:r>
              <a:rPr lang="uk-UA" sz="2000" dirty="0" err="1" smtClean="0"/>
              <a:t>loaded</a:t>
            </a:r>
            <a:r>
              <a:rPr lang="uk-UA" sz="2000" dirty="0" smtClean="0"/>
              <a:t> </a:t>
            </a:r>
            <a:r>
              <a:rPr lang="uk-UA" sz="2000" dirty="0" err="1" smtClean="0"/>
              <a:t>with</a:t>
            </a:r>
            <a:r>
              <a:rPr lang="uk-UA" sz="2000" dirty="0" smtClean="0"/>
              <a:t> </a:t>
            </a:r>
            <a:r>
              <a:rPr lang="uk-UA" sz="2000" dirty="0" err="1" smtClean="0"/>
              <a:t>ammonium</a:t>
            </a:r>
            <a:r>
              <a:rPr lang="uk-UA" sz="2000" dirty="0" smtClean="0"/>
              <a:t> </a:t>
            </a:r>
            <a:r>
              <a:rPr lang="uk-UA" sz="2000" dirty="0" err="1" smtClean="0"/>
              <a:t>nitrate</a:t>
            </a:r>
            <a:r>
              <a:rPr lang="uk-UA" sz="2000" dirty="0" smtClean="0"/>
              <a:t> </a:t>
            </a:r>
            <a:r>
              <a:rPr lang="uk-UA" sz="2000" dirty="0" err="1" smtClean="0"/>
              <a:t>at</a:t>
            </a:r>
            <a:r>
              <a:rPr lang="uk-UA" sz="2000" dirty="0" smtClean="0"/>
              <a:t> </a:t>
            </a:r>
            <a:r>
              <a:rPr lang="uk-UA" sz="2000" dirty="0" err="1" smtClean="0"/>
              <a:t>Texas</a:t>
            </a:r>
            <a:r>
              <a:rPr lang="uk-UA" sz="2000" dirty="0" smtClean="0"/>
              <a:t> </a:t>
            </a:r>
            <a:r>
              <a:rPr lang="uk-UA" sz="2000" dirty="0" err="1" smtClean="0"/>
              <a:t>City</a:t>
            </a:r>
            <a:r>
              <a:rPr lang="uk-UA" sz="2000" dirty="0" smtClean="0"/>
              <a:t>, </a:t>
            </a:r>
            <a:r>
              <a:rPr lang="uk-UA" sz="2000" dirty="0" err="1" smtClean="0"/>
              <a:t>Texas</a:t>
            </a:r>
            <a:r>
              <a:rPr lang="uk-UA" sz="2000" dirty="0" smtClean="0"/>
              <a:t>. </a:t>
            </a:r>
            <a:r>
              <a:rPr lang="uk-UA" sz="2000" dirty="0" err="1" smtClean="0"/>
              <a:t>In</a:t>
            </a:r>
            <a:r>
              <a:rPr lang="uk-UA" sz="2000" dirty="0" smtClean="0"/>
              <a:t> </a:t>
            </a:r>
            <a:r>
              <a:rPr lang="uk-UA" sz="2000" dirty="0" err="1" smtClean="0"/>
              <a:t>what</a:t>
            </a:r>
            <a:r>
              <a:rPr lang="uk-UA" sz="2000" dirty="0" smtClean="0"/>
              <a:t> </a:t>
            </a:r>
            <a:r>
              <a:rPr lang="uk-UA" sz="2000" dirty="0" err="1" smtClean="0"/>
              <a:t>came</a:t>
            </a:r>
            <a:r>
              <a:rPr lang="uk-UA" sz="2000" dirty="0" smtClean="0"/>
              <a:t> </a:t>
            </a:r>
            <a:r>
              <a:rPr lang="uk-UA" sz="2000" dirty="0" err="1" smtClean="0"/>
              <a:t>to</a:t>
            </a:r>
            <a:r>
              <a:rPr lang="uk-UA" sz="2000" dirty="0" smtClean="0"/>
              <a:t> </a:t>
            </a:r>
            <a:r>
              <a:rPr lang="uk-UA" sz="2000" dirty="0" err="1" smtClean="0"/>
              <a:t>be</a:t>
            </a:r>
            <a:r>
              <a:rPr lang="uk-UA" sz="2000" dirty="0" smtClean="0"/>
              <a:t> </a:t>
            </a:r>
            <a:r>
              <a:rPr lang="uk-UA" sz="2000" dirty="0" err="1" smtClean="0"/>
              <a:t>called</a:t>
            </a:r>
            <a:r>
              <a:rPr lang="uk-UA" sz="2000" dirty="0" smtClean="0"/>
              <a:t> </a:t>
            </a:r>
            <a:r>
              <a:rPr lang="uk-UA" sz="2000" dirty="0" err="1" smtClean="0"/>
              <a:t>the</a:t>
            </a:r>
            <a:r>
              <a:rPr lang="uk-UA" sz="2000" dirty="0" smtClean="0"/>
              <a:t> </a:t>
            </a:r>
            <a:r>
              <a:rPr lang="uk-UA" sz="2000" dirty="0" err="1" smtClean="0"/>
              <a:t>Texas</a:t>
            </a:r>
            <a:r>
              <a:rPr lang="uk-UA" sz="2000" dirty="0" smtClean="0"/>
              <a:t> </a:t>
            </a:r>
            <a:r>
              <a:rPr lang="uk-UA" sz="2000" dirty="0" err="1" smtClean="0"/>
              <a:t>City</a:t>
            </a:r>
            <a:r>
              <a:rPr lang="uk-UA" sz="2000" dirty="0" smtClean="0"/>
              <a:t> </a:t>
            </a:r>
            <a:r>
              <a:rPr lang="uk-UA" sz="2000" dirty="0" err="1" smtClean="0"/>
              <a:t>Disaster</a:t>
            </a:r>
            <a:r>
              <a:rPr lang="uk-UA" sz="2000" dirty="0" smtClean="0"/>
              <a:t> </a:t>
            </a:r>
            <a:r>
              <a:rPr lang="uk-UA" sz="2000" dirty="0" err="1" smtClean="0"/>
              <a:t>an</a:t>
            </a:r>
            <a:r>
              <a:rPr lang="uk-UA" sz="2000" dirty="0" smtClean="0"/>
              <a:t> </a:t>
            </a:r>
            <a:r>
              <a:rPr lang="uk-UA" sz="2000" dirty="0" err="1" smtClean="0"/>
              <a:t>estimated</a:t>
            </a:r>
            <a:r>
              <a:rPr lang="uk-UA" sz="2000" dirty="0" smtClean="0"/>
              <a:t> 581 </a:t>
            </a:r>
            <a:r>
              <a:rPr lang="uk-UA" sz="2000" dirty="0" err="1" smtClean="0"/>
              <a:t>people</a:t>
            </a:r>
            <a:r>
              <a:rPr lang="uk-UA" sz="2000" dirty="0" smtClean="0"/>
              <a:t>, </a:t>
            </a:r>
            <a:r>
              <a:rPr lang="uk-UA" sz="2000" dirty="0" err="1" smtClean="0"/>
              <a:t>including</a:t>
            </a:r>
            <a:r>
              <a:rPr lang="uk-UA" sz="2000" dirty="0" smtClean="0"/>
              <a:t> 28 </a:t>
            </a:r>
            <a:r>
              <a:rPr lang="uk-UA" sz="2000" dirty="0" err="1" smtClean="0"/>
              <a:t>firefighters</a:t>
            </a:r>
            <a:r>
              <a:rPr lang="uk-UA" sz="2000" dirty="0" smtClean="0"/>
              <a:t>, </a:t>
            </a:r>
            <a:r>
              <a:rPr lang="uk-UA" sz="2000" dirty="0" err="1" smtClean="0"/>
              <a:t>were</a:t>
            </a:r>
            <a:r>
              <a:rPr lang="uk-UA" sz="2000" dirty="0" smtClean="0"/>
              <a:t> </a:t>
            </a:r>
            <a:r>
              <a:rPr lang="uk-UA" sz="2000" dirty="0" err="1" smtClean="0"/>
              <a:t>killed</a:t>
            </a:r>
            <a:r>
              <a:rPr lang="uk-UA" sz="2000" dirty="0" smtClean="0"/>
              <a:t> </a:t>
            </a:r>
            <a:r>
              <a:rPr lang="uk-UA" sz="2000" dirty="0" err="1" smtClean="0"/>
              <a:t>and</a:t>
            </a:r>
            <a:r>
              <a:rPr lang="uk-UA" sz="2000" dirty="0" smtClean="0"/>
              <a:t> 5,000 </a:t>
            </a:r>
            <a:r>
              <a:rPr lang="uk-UA" sz="2000" dirty="0" err="1" smtClean="0"/>
              <a:t>were</a:t>
            </a:r>
            <a:r>
              <a:rPr lang="uk-UA" sz="2000" dirty="0" smtClean="0"/>
              <a:t> </a:t>
            </a:r>
            <a:r>
              <a:rPr lang="uk-UA" sz="2000" dirty="0" err="1" smtClean="0"/>
              <a:t>injured</a:t>
            </a:r>
            <a:r>
              <a:rPr lang="uk-UA" sz="2000" dirty="0" smtClean="0"/>
              <a:t>.</a:t>
            </a:r>
            <a:endParaRPr lang="ru-RU" sz="2000" dirty="0"/>
          </a:p>
        </p:txBody>
      </p:sp>
      <p:sp>
        <p:nvSpPr>
          <p:cNvPr id="3" name="Содержимое 2"/>
          <p:cNvSpPr>
            <a:spLocks noGrp="1"/>
          </p:cNvSpPr>
          <p:nvPr>
            <p:ph idx="1"/>
          </p:nvPr>
        </p:nvSpPr>
        <p:spPr/>
        <p:txBody>
          <a:bodyPr/>
          <a:lstStyle/>
          <a:p>
            <a:endParaRPr lang="ru-RU"/>
          </a:p>
        </p:txBody>
      </p:sp>
      <p:sp>
        <p:nvSpPr>
          <p:cNvPr id="4" name="TextBox 3"/>
          <p:cNvSpPr txBox="1"/>
          <p:nvPr/>
        </p:nvSpPr>
        <p:spPr>
          <a:xfrm>
            <a:off x="3214678" y="0"/>
            <a:ext cx="2428892" cy="707886"/>
          </a:xfrm>
          <a:prstGeom prst="rect">
            <a:avLst/>
          </a:prstGeom>
          <a:noFill/>
        </p:spPr>
        <p:txBody>
          <a:bodyPr wrap="square" rtlCol="0">
            <a:spAutoFit/>
          </a:bodyPr>
          <a:lstStyle/>
          <a:p>
            <a:pPr algn="ctr"/>
            <a:r>
              <a:rPr lang="ru-RU" sz="4000" dirty="0" smtClean="0"/>
              <a:t>№22</a:t>
            </a:r>
            <a:endParaRPr lang="ru-RU" sz="4000" dirty="0"/>
          </a:p>
        </p:txBody>
      </p:sp>
      <p:pic>
        <p:nvPicPr>
          <p:cNvPr id="5" name="Рисунок 4" descr="SS Grandcamp "/>
          <p:cNvPicPr/>
          <p:nvPr/>
        </p:nvPicPr>
        <p:blipFill>
          <a:blip r:embed="rId2">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428596" y="1928802"/>
            <a:ext cx="8286808" cy="4429156"/>
          </a:xfrm>
          <a:prstGeom prst="rect">
            <a:avLst/>
          </a:prstGeom>
          <a:noFill/>
          <a:ln>
            <a:noFill/>
          </a:ln>
        </p:spPr>
      </p:pic>
      <p:sp>
        <p:nvSpPr>
          <p:cNvPr id="6" name="TextBox 5"/>
          <p:cNvSpPr txBox="1"/>
          <p:nvPr/>
        </p:nvSpPr>
        <p:spPr>
          <a:xfrm>
            <a:off x="714348" y="5857893"/>
            <a:ext cx="3571900" cy="523220"/>
          </a:xfrm>
          <a:prstGeom prst="rect">
            <a:avLst/>
          </a:prstGeom>
          <a:noFill/>
        </p:spPr>
        <p:txBody>
          <a:bodyPr wrap="square" rtlCol="0">
            <a:spAutoFit/>
          </a:bodyPr>
          <a:lstStyle/>
          <a:p>
            <a:pPr fontAlgn="base"/>
            <a:r>
              <a:rPr lang="uk-UA" sz="2800" b="1" dirty="0">
                <a:ln>
                  <a:solidFill>
                    <a:srgbClr val="FF0000"/>
                  </a:solidFill>
                </a:ln>
                <a:solidFill>
                  <a:schemeClr val="accent3">
                    <a:lumMod val="20000"/>
                    <a:lumOff val="80000"/>
                  </a:schemeClr>
                </a:solidFill>
              </a:rPr>
              <a:t>SS </a:t>
            </a:r>
            <a:r>
              <a:rPr lang="uk-UA" sz="2800" b="1" dirty="0" err="1">
                <a:ln>
                  <a:solidFill>
                    <a:srgbClr val="FF0000"/>
                  </a:solidFill>
                </a:ln>
                <a:solidFill>
                  <a:schemeClr val="accent3">
                    <a:lumMod val="20000"/>
                    <a:lumOff val="80000"/>
                  </a:schemeClr>
                </a:solidFill>
              </a:rPr>
              <a:t>Grandcamp</a:t>
            </a:r>
            <a:endParaRPr lang="ru-RU" sz="2800" b="1" dirty="0">
              <a:ln>
                <a:solidFill>
                  <a:srgbClr val="FF0000"/>
                </a:solidFill>
              </a:ln>
              <a:solidFill>
                <a:schemeClr val="accent3">
                  <a:lumMod val="20000"/>
                  <a:lumOff val="80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uk-UA" sz="2200" dirty="0" smtClean="0"/>
              <a:t>3 </a:t>
            </a:r>
            <a:r>
              <a:rPr lang="uk-UA" sz="2200" dirty="0" err="1" smtClean="0"/>
              <a:t>September</a:t>
            </a:r>
            <a:r>
              <a:rPr lang="uk-UA" sz="2200" dirty="0" smtClean="0"/>
              <a:t> 1878 </a:t>
            </a:r>
            <a:r>
              <a:rPr lang="uk-UA" sz="2200" dirty="0" err="1" smtClean="0"/>
              <a:t>the</a:t>
            </a:r>
            <a:r>
              <a:rPr lang="uk-UA" sz="2200" dirty="0" smtClean="0"/>
              <a:t> </a:t>
            </a:r>
            <a:r>
              <a:rPr lang="uk-UA" sz="2200" dirty="0" err="1" smtClean="0"/>
              <a:t>Princess</a:t>
            </a:r>
            <a:r>
              <a:rPr lang="uk-UA" sz="2200" dirty="0" smtClean="0"/>
              <a:t> </a:t>
            </a:r>
            <a:r>
              <a:rPr lang="uk-UA" sz="2200" dirty="0" err="1" smtClean="0"/>
              <a:t>Alice</a:t>
            </a:r>
            <a:r>
              <a:rPr lang="uk-UA" sz="2200" dirty="0" smtClean="0"/>
              <a:t> </a:t>
            </a:r>
            <a:r>
              <a:rPr lang="uk-UA" sz="2200" dirty="0" err="1" smtClean="0"/>
              <a:t>was</a:t>
            </a:r>
            <a:r>
              <a:rPr lang="uk-UA" sz="2200" dirty="0" smtClean="0"/>
              <a:t> </a:t>
            </a:r>
            <a:r>
              <a:rPr lang="uk-UA" sz="2200" dirty="0" err="1" smtClean="0"/>
              <a:t>sunk</a:t>
            </a:r>
            <a:r>
              <a:rPr lang="uk-UA" sz="2200" dirty="0" smtClean="0"/>
              <a:t> </a:t>
            </a:r>
            <a:r>
              <a:rPr lang="uk-UA" sz="2200" dirty="0" err="1" smtClean="0"/>
              <a:t>in</a:t>
            </a:r>
            <a:r>
              <a:rPr lang="uk-UA" sz="2200" dirty="0" smtClean="0"/>
              <a:t> a </a:t>
            </a:r>
            <a:r>
              <a:rPr lang="uk-UA" sz="2200" dirty="0" err="1" smtClean="0"/>
              <a:t>collision</a:t>
            </a:r>
            <a:r>
              <a:rPr lang="uk-UA" sz="2200" dirty="0" smtClean="0"/>
              <a:t> </a:t>
            </a:r>
            <a:r>
              <a:rPr lang="uk-UA" sz="2200" dirty="0" err="1" smtClean="0"/>
              <a:t>on</a:t>
            </a:r>
            <a:r>
              <a:rPr lang="uk-UA" sz="2200" dirty="0" smtClean="0"/>
              <a:t> </a:t>
            </a:r>
            <a:r>
              <a:rPr lang="uk-UA" sz="2200" dirty="0" err="1" smtClean="0"/>
              <a:t>the</a:t>
            </a:r>
            <a:r>
              <a:rPr lang="uk-UA" sz="2200" dirty="0" smtClean="0"/>
              <a:t> </a:t>
            </a:r>
            <a:r>
              <a:rPr lang="uk-UA" sz="2200" dirty="0" err="1" smtClean="0"/>
              <a:t>River</a:t>
            </a:r>
            <a:r>
              <a:rPr lang="uk-UA" sz="2200" dirty="0" smtClean="0"/>
              <a:t> </a:t>
            </a:r>
            <a:r>
              <a:rPr lang="uk-UA" sz="2200" dirty="0" err="1" smtClean="0"/>
              <a:t>Thames</a:t>
            </a:r>
            <a:r>
              <a:rPr lang="uk-UA" sz="2200" dirty="0" smtClean="0"/>
              <a:t> </a:t>
            </a:r>
            <a:r>
              <a:rPr lang="uk-UA" sz="2200" dirty="0" err="1" smtClean="0"/>
              <a:t>with</a:t>
            </a:r>
            <a:r>
              <a:rPr lang="uk-UA" sz="2200" dirty="0" smtClean="0"/>
              <a:t> </a:t>
            </a:r>
            <a:r>
              <a:rPr lang="uk-UA" sz="2200" dirty="0" err="1" smtClean="0"/>
              <a:t>the</a:t>
            </a:r>
            <a:r>
              <a:rPr lang="uk-UA" sz="2200" dirty="0" smtClean="0"/>
              <a:t> </a:t>
            </a:r>
            <a:r>
              <a:rPr lang="uk-UA" sz="2200" dirty="0" err="1" smtClean="0"/>
              <a:t>collier</a:t>
            </a:r>
            <a:r>
              <a:rPr lang="uk-UA" sz="2200" dirty="0" smtClean="0"/>
              <a:t> </a:t>
            </a:r>
            <a:r>
              <a:rPr lang="uk-UA" sz="2200" dirty="0" err="1" smtClean="0"/>
              <a:t>Bywell</a:t>
            </a:r>
            <a:r>
              <a:rPr lang="uk-UA" sz="2200" dirty="0" smtClean="0"/>
              <a:t> </a:t>
            </a:r>
            <a:r>
              <a:rPr lang="uk-UA" sz="2200" dirty="0" err="1" smtClean="0"/>
              <a:t>Castle</a:t>
            </a:r>
            <a:r>
              <a:rPr lang="uk-UA" sz="2200" dirty="0" smtClean="0"/>
              <a:t> </a:t>
            </a:r>
            <a:r>
              <a:rPr lang="uk-UA" sz="2200" dirty="0" err="1" smtClean="0"/>
              <a:t>off</a:t>
            </a:r>
            <a:r>
              <a:rPr lang="uk-UA" sz="2200" dirty="0" smtClean="0"/>
              <a:t> </a:t>
            </a:r>
            <a:r>
              <a:rPr lang="uk-UA" sz="2200" dirty="0" err="1" smtClean="0"/>
              <a:t>Tripcock</a:t>
            </a:r>
            <a:r>
              <a:rPr lang="uk-UA" sz="2200" dirty="0" smtClean="0"/>
              <a:t> </a:t>
            </a:r>
            <a:r>
              <a:rPr lang="uk-UA" sz="2200" dirty="0" err="1" smtClean="0"/>
              <a:t>Point</a:t>
            </a:r>
            <a:r>
              <a:rPr lang="uk-UA" sz="2200" dirty="0" smtClean="0"/>
              <a:t> </a:t>
            </a:r>
            <a:r>
              <a:rPr lang="uk-UA" sz="2200" dirty="0" err="1" smtClean="0"/>
              <a:t>in</a:t>
            </a:r>
            <a:r>
              <a:rPr lang="uk-UA" sz="2200" dirty="0" smtClean="0"/>
              <a:t> 1878. </a:t>
            </a:r>
            <a:r>
              <a:rPr lang="uk-UA" sz="2200" dirty="0" err="1" smtClean="0"/>
              <a:t>Over</a:t>
            </a:r>
            <a:r>
              <a:rPr lang="uk-UA" sz="2200" dirty="0" smtClean="0"/>
              <a:t> 650 </a:t>
            </a:r>
            <a:r>
              <a:rPr lang="uk-UA" sz="2200" dirty="0" err="1" smtClean="0"/>
              <a:t>people</a:t>
            </a:r>
            <a:r>
              <a:rPr lang="uk-UA" sz="2200" dirty="0" smtClean="0"/>
              <a:t> </a:t>
            </a:r>
            <a:r>
              <a:rPr lang="uk-UA" sz="2200" dirty="0" err="1" smtClean="0"/>
              <a:t>died</a:t>
            </a:r>
            <a:r>
              <a:rPr lang="uk-UA" sz="2200" dirty="0" smtClean="0"/>
              <a:t> </a:t>
            </a:r>
            <a:r>
              <a:rPr lang="uk-UA" sz="2200" dirty="0" err="1" smtClean="0"/>
              <a:t>making</a:t>
            </a:r>
            <a:r>
              <a:rPr lang="uk-UA" sz="2200" dirty="0" smtClean="0"/>
              <a:t> </a:t>
            </a:r>
            <a:r>
              <a:rPr lang="uk-UA" sz="2200" dirty="0" err="1" smtClean="0"/>
              <a:t>it</a:t>
            </a:r>
            <a:r>
              <a:rPr lang="uk-UA" sz="2200" dirty="0" smtClean="0"/>
              <a:t> </a:t>
            </a:r>
            <a:r>
              <a:rPr lang="uk-UA" sz="2200" dirty="0" err="1" smtClean="0"/>
              <a:t>the</a:t>
            </a:r>
            <a:r>
              <a:rPr lang="uk-UA" sz="2200" dirty="0" smtClean="0"/>
              <a:t> </a:t>
            </a:r>
            <a:r>
              <a:rPr lang="uk-UA" sz="2200" dirty="0" err="1" smtClean="0"/>
              <a:t>greatest</a:t>
            </a:r>
            <a:r>
              <a:rPr lang="uk-UA" sz="2200" dirty="0" smtClean="0"/>
              <a:t> </a:t>
            </a:r>
            <a:r>
              <a:rPr lang="uk-UA" sz="2200" dirty="0" err="1" smtClean="0"/>
              <a:t>loss</a:t>
            </a:r>
            <a:r>
              <a:rPr lang="uk-UA" sz="2200" dirty="0" smtClean="0"/>
              <a:t> </a:t>
            </a:r>
            <a:r>
              <a:rPr lang="uk-UA" sz="2200" dirty="0" err="1" smtClean="0"/>
              <a:t>of</a:t>
            </a:r>
            <a:r>
              <a:rPr lang="uk-UA" sz="2200" dirty="0" smtClean="0"/>
              <a:t> </a:t>
            </a:r>
            <a:r>
              <a:rPr lang="uk-UA" sz="2200" dirty="0" err="1" smtClean="0"/>
              <a:t>life</a:t>
            </a:r>
            <a:r>
              <a:rPr lang="uk-UA" sz="2200" dirty="0" smtClean="0"/>
              <a:t> </a:t>
            </a:r>
            <a:r>
              <a:rPr lang="uk-UA" sz="2200" dirty="0" err="1" smtClean="0"/>
              <a:t>in</a:t>
            </a:r>
            <a:r>
              <a:rPr lang="uk-UA" sz="2200" dirty="0" smtClean="0"/>
              <a:t> </a:t>
            </a:r>
            <a:r>
              <a:rPr lang="uk-UA" sz="2200" dirty="0" err="1" smtClean="0"/>
              <a:t>any</a:t>
            </a:r>
            <a:r>
              <a:rPr lang="uk-UA" sz="2200" dirty="0" smtClean="0"/>
              <a:t> </a:t>
            </a:r>
            <a:r>
              <a:rPr lang="uk-UA" sz="2200" dirty="0" err="1" smtClean="0"/>
              <a:t>Thames</a:t>
            </a:r>
            <a:r>
              <a:rPr lang="uk-UA" sz="2200" dirty="0" smtClean="0"/>
              <a:t> </a:t>
            </a:r>
            <a:r>
              <a:rPr lang="uk-UA" sz="2200" dirty="0" err="1" smtClean="0"/>
              <a:t>shipping</a:t>
            </a:r>
            <a:r>
              <a:rPr lang="uk-UA" sz="2200" dirty="0" smtClean="0"/>
              <a:t> </a:t>
            </a:r>
            <a:r>
              <a:rPr lang="uk-UA" sz="2200" dirty="0" err="1" smtClean="0"/>
              <a:t>disaster</a:t>
            </a:r>
            <a:r>
              <a:rPr lang="uk-UA" sz="2200" dirty="0" smtClean="0"/>
              <a:t>.</a:t>
            </a:r>
            <a:endParaRPr lang="ru-RU" sz="2200" dirty="0"/>
          </a:p>
        </p:txBody>
      </p:sp>
      <p:sp>
        <p:nvSpPr>
          <p:cNvPr id="3" name="Содержимое 2"/>
          <p:cNvSpPr>
            <a:spLocks noGrp="1"/>
          </p:cNvSpPr>
          <p:nvPr>
            <p:ph idx="1"/>
          </p:nvPr>
        </p:nvSpPr>
        <p:spPr/>
        <p:txBody>
          <a:bodyPr/>
          <a:lstStyle/>
          <a:p>
            <a:endParaRPr lang="ru-RU"/>
          </a:p>
        </p:txBody>
      </p:sp>
      <p:sp>
        <p:nvSpPr>
          <p:cNvPr id="5" name="Прямоугольник 4"/>
          <p:cNvSpPr/>
          <p:nvPr/>
        </p:nvSpPr>
        <p:spPr>
          <a:xfrm>
            <a:off x="3786182" y="0"/>
            <a:ext cx="994183" cy="646331"/>
          </a:xfrm>
          <a:prstGeom prst="rect">
            <a:avLst/>
          </a:prstGeom>
        </p:spPr>
        <p:txBody>
          <a:bodyPr wrap="none">
            <a:spAutoFit/>
          </a:bodyPr>
          <a:lstStyle/>
          <a:p>
            <a:pPr algn="ctr"/>
            <a:r>
              <a:rPr lang="ru-RU" sz="3600" dirty="0" smtClean="0"/>
              <a:t>№21</a:t>
            </a:r>
            <a:endParaRPr lang="ru-RU" sz="3600" dirty="0"/>
          </a:p>
        </p:txBody>
      </p:sp>
      <p:pic>
        <p:nvPicPr>
          <p:cNvPr id="6" name="Рисунок 5" descr="SS Princess Alice"/>
          <p:cNvPicPr/>
          <p:nvPr/>
        </p:nvPicPr>
        <p:blipFill>
          <a:blip r:embed="rId2">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428596" y="1928802"/>
            <a:ext cx="8286808" cy="4357718"/>
          </a:xfrm>
          <a:prstGeom prst="rect">
            <a:avLst/>
          </a:prstGeom>
          <a:noFill/>
          <a:ln>
            <a:noFill/>
          </a:ln>
        </p:spPr>
      </p:pic>
      <p:sp>
        <p:nvSpPr>
          <p:cNvPr id="7" name="TextBox 6"/>
          <p:cNvSpPr txBox="1"/>
          <p:nvPr/>
        </p:nvSpPr>
        <p:spPr>
          <a:xfrm>
            <a:off x="428596" y="5643578"/>
            <a:ext cx="3571900" cy="523220"/>
          </a:xfrm>
          <a:prstGeom prst="rect">
            <a:avLst/>
          </a:prstGeom>
          <a:noFill/>
        </p:spPr>
        <p:txBody>
          <a:bodyPr wrap="square" rtlCol="0">
            <a:spAutoFit/>
          </a:bodyPr>
          <a:lstStyle/>
          <a:p>
            <a:pPr fontAlgn="base"/>
            <a:r>
              <a:rPr lang="uk-UA" sz="2800" dirty="0">
                <a:ln>
                  <a:solidFill>
                    <a:srgbClr val="FF0000"/>
                  </a:solidFill>
                </a:ln>
                <a:solidFill>
                  <a:schemeClr val="accent3">
                    <a:lumMod val="20000"/>
                    <a:lumOff val="80000"/>
                  </a:schemeClr>
                </a:solidFill>
              </a:rPr>
              <a:t>SS </a:t>
            </a:r>
            <a:r>
              <a:rPr lang="uk-UA" sz="2800" dirty="0" err="1">
                <a:ln>
                  <a:solidFill>
                    <a:srgbClr val="FF0000"/>
                  </a:solidFill>
                </a:ln>
                <a:solidFill>
                  <a:schemeClr val="accent3">
                    <a:lumMod val="20000"/>
                    <a:lumOff val="80000"/>
                  </a:schemeClr>
                </a:solidFill>
              </a:rPr>
              <a:t>Princess</a:t>
            </a:r>
            <a:r>
              <a:rPr lang="uk-UA" sz="2800" dirty="0">
                <a:ln>
                  <a:solidFill>
                    <a:srgbClr val="FF0000"/>
                  </a:solidFill>
                </a:ln>
                <a:solidFill>
                  <a:schemeClr val="accent3">
                    <a:lumMod val="20000"/>
                    <a:lumOff val="80000"/>
                  </a:schemeClr>
                </a:solidFill>
              </a:rPr>
              <a:t> </a:t>
            </a:r>
            <a:r>
              <a:rPr lang="uk-UA" sz="2800" dirty="0" err="1">
                <a:ln>
                  <a:solidFill>
                    <a:srgbClr val="FF0000"/>
                  </a:solidFill>
                </a:ln>
                <a:solidFill>
                  <a:schemeClr val="accent3">
                    <a:lumMod val="20000"/>
                    <a:lumOff val="80000"/>
                  </a:schemeClr>
                </a:solidFill>
              </a:rPr>
              <a:t>Alice</a:t>
            </a:r>
            <a:endParaRPr lang="ru-RU" sz="2800" dirty="0">
              <a:ln>
                <a:solidFill>
                  <a:srgbClr val="FF0000"/>
                </a:solidFill>
              </a:ln>
              <a:solidFill>
                <a:schemeClr val="accent3">
                  <a:lumMod val="20000"/>
                  <a:lumOff val="80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uk-UA" sz="2500" dirty="0" smtClean="0"/>
              <a:t>28 </a:t>
            </a:r>
            <a:r>
              <a:rPr lang="uk-UA" sz="2500" dirty="0" err="1" smtClean="0"/>
              <a:t>June</a:t>
            </a:r>
            <a:r>
              <a:rPr lang="uk-UA" sz="2500" dirty="0" smtClean="0"/>
              <a:t> 1904 </a:t>
            </a:r>
            <a:r>
              <a:rPr lang="uk-UA" sz="2500" dirty="0" err="1" smtClean="0"/>
              <a:t>the</a:t>
            </a:r>
            <a:r>
              <a:rPr lang="uk-UA" sz="2500" dirty="0" smtClean="0"/>
              <a:t> </a:t>
            </a:r>
            <a:r>
              <a:rPr lang="uk-UA" sz="2500" dirty="0" err="1" smtClean="0"/>
              <a:t>Norge</a:t>
            </a:r>
            <a:r>
              <a:rPr lang="uk-UA" sz="2500" dirty="0" smtClean="0"/>
              <a:t> </a:t>
            </a:r>
            <a:r>
              <a:rPr lang="uk-UA" sz="2500" dirty="0" err="1" smtClean="0"/>
              <a:t>ran</a:t>
            </a:r>
            <a:r>
              <a:rPr lang="uk-UA" sz="2500" dirty="0" smtClean="0"/>
              <a:t> </a:t>
            </a:r>
            <a:r>
              <a:rPr lang="uk-UA" sz="2500" dirty="0" err="1" smtClean="0"/>
              <a:t>aground</a:t>
            </a:r>
            <a:r>
              <a:rPr lang="uk-UA" sz="2500" dirty="0" smtClean="0"/>
              <a:t> </a:t>
            </a:r>
            <a:r>
              <a:rPr lang="uk-UA" sz="2500" dirty="0" err="1" smtClean="0"/>
              <a:t>close</a:t>
            </a:r>
            <a:r>
              <a:rPr lang="uk-UA" sz="2500" dirty="0" smtClean="0"/>
              <a:t> </a:t>
            </a:r>
            <a:r>
              <a:rPr lang="uk-UA" sz="2500" dirty="0" err="1" smtClean="0"/>
              <a:t>to</a:t>
            </a:r>
            <a:r>
              <a:rPr lang="uk-UA" sz="2500" dirty="0" smtClean="0"/>
              <a:t> </a:t>
            </a:r>
            <a:r>
              <a:rPr lang="uk-UA" sz="2500" dirty="0" err="1" smtClean="0"/>
              <a:t>Rockall</a:t>
            </a:r>
            <a:r>
              <a:rPr lang="uk-UA" sz="2500" dirty="0" smtClean="0"/>
              <a:t> </a:t>
            </a:r>
            <a:r>
              <a:rPr lang="uk-UA" sz="2500" dirty="0" err="1" smtClean="0"/>
              <a:t>on</a:t>
            </a:r>
            <a:r>
              <a:rPr lang="uk-UA" sz="2500" dirty="0" smtClean="0"/>
              <a:t> </a:t>
            </a:r>
            <a:r>
              <a:rPr lang="uk-UA" sz="2500" dirty="0" err="1" smtClean="0"/>
              <a:t>St</a:t>
            </a:r>
            <a:r>
              <a:rPr lang="uk-UA" sz="2500" dirty="0" smtClean="0"/>
              <a:t>. </a:t>
            </a:r>
            <a:r>
              <a:rPr lang="uk-UA" sz="2500" dirty="0" err="1" smtClean="0"/>
              <a:t>Helen’s</a:t>
            </a:r>
            <a:r>
              <a:rPr lang="uk-UA" sz="2500" dirty="0" smtClean="0"/>
              <a:t> </a:t>
            </a:r>
            <a:r>
              <a:rPr lang="uk-UA" sz="2500" dirty="0" err="1" smtClean="0"/>
              <a:t>Reef</a:t>
            </a:r>
            <a:r>
              <a:rPr lang="uk-UA" sz="2500" dirty="0" smtClean="0"/>
              <a:t>. </a:t>
            </a:r>
            <a:r>
              <a:rPr lang="uk-UA" sz="2500" dirty="0" err="1" smtClean="0"/>
              <a:t>The</a:t>
            </a:r>
            <a:r>
              <a:rPr lang="uk-UA" sz="2500" dirty="0" smtClean="0"/>
              <a:t> </a:t>
            </a:r>
            <a:r>
              <a:rPr lang="uk-UA" sz="2500" dirty="0" err="1" smtClean="0"/>
              <a:t>final</a:t>
            </a:r>
            <a:r>
              <a:rPr lang="uk-UA" sz="2500" dirty="0" smtClean="0"/>
              <a:t> </a:t>
            </a:r>
            <a:r>
              <a:rPr lang="uk-UA" sz="2500" dirty="0" err="1" smtClean="0"/>
              <a:t>death</a:t>
            </a:r>
            <a:r>
              <a:rPr lang="uk-UA" sz="2500" dirty="0" smtClean="0"/>
              <a:t> </a:t>
            </a:r>
            <a:r>
              <a:rPr lang="uk-UA" sz="2500" dirty="0" err="1" smtClean="0"/>
              <a:t>toll</a:t>
            </a:r>
            <a:r>
              <a:rPr lang="uk-UA" sz="2500" dirty="0" smtClean="0"/>
              <a:t> </a:t>
            </a:r>
            <a:r>
              <a:rPr lang="uk-UA" sz="2500" dirty="0" err="1" smtClean="0"/>
              <a:t>was</a:t>
            </a:r>
            <a:r>
              <a:rPr lang="uk-UA" sz="2500" dirty="0" smtClean="0"/>
              <a:t> 635 </a:t>
            </a:r>
            <a:r>
              <a:rPr lang="uk-UA" sz="2500" dirty="0" err="1" smtClean="0"/>
              <a:t>with</a:t>
            </a:r>
            <a:r>
              <a:rPr lang="uk-UA" sz="2500" dirty="0" smtClean="0"/>
              <a:t> 160 </a:t>
            </a:r>
            <a:r>
              <a:rPr lang="uk-UA" sz="2500" dirty="0" err="1" smtClean="0"/>
              <a:t>survivors</a:t>
            </a:r>
            <a:r>
              <a:rPr lang="uk-UA" sz="2500" dirty="0" smtClean="0"/>
              <a:t> </a:t>
            </a:r>
            <a:r>
              <a:rPr lang="uk-UA" sz="2500" dirty="0" err="1" smtClean="0"/>
              <a:t>who</a:t>
            </a:r>
            <a:r>
              <a:rPr lang="uk-UA" sz="2500" dirty="0" smtClean="0"/>
              <a:t> </a:t>
            </a:r>
            <a:r>
              <a:rPr lang="uk-UA" sz="2500" dirty="0" err="1" smtClean="0"/>
              <a:t>spent</a:t>
            </a:r>
            <a:r>
              <a:rPr lang="uk-UA" sz="2500" dirty="0" smtClean="0"/>
              <a:t> </a:t>
            </a:r>
            <a:r>
              <a:rPr lang="uk-UA" sz="2500" dirty="0" err="1" smtClean="0"/>
              <a:t>up</a:t>
            </a:r>
            <a:r>
              <a:rPr lang="uk-UA" sz="2500" dirty="0" smtClean="0"/>
              <a:t> </a:t>
            </a:r>
            <a:r>
              <a:rPr lang="uk-UA" sz="2500" dirty="0" err="1" smtClean="0"/>
              <a:t>to</a:t>
            </a:r>
            <a:r>
              <a:rPr lang="uk-UA" sz="2500" dirty="0" smtClean="0"/>
              <a:t> </a:t>
            </a:r>
            <a:r>
              <a:rPr lang="uk-UA" sz="2500" dirty="0" err="1" smtClean="0"/>
              <a:t>eight</a:t>
            </a:r>
            <a:r>
              <a:rPr lang="uk-UA" sz="2500" dirty="0" smtClean="0"/>
              <a:t> </a:t>
            </a:r>
            <a:r>
              <a:rPr lang="uk-UA" sz="2500" dirty="0" err="1" smtClean="0"/>
              <a:t>days</a:t>
            </a:r>
            <a:r>
              <a:rPr lang="uk-UA" sz="2500" dirty="0" smtClean="0"/>
              <a:t> </a:t>
            </a:r>
            <a:r>
              <a:rPr lang="uk-UA" sz="2500" dirty="0" err="1" smtClean="0"/>
              <a:t>in</a:t>
            </a:r>
            <a:r>
              <a:rPr lang="uk-UA" sz="2500" dirty="0" smtClean="0"/>
              <a:t> </a:t>
            </a:r>
            <a:r>
              <a:rPr lang="uk-UA" sz="2500" dirty="0" err="1" smtClean="0"/>
              <a:t>open</a:t>
            </a:r>
            <a:r>
              <a:rPr lang="uk-UA" sz="2500" dirty="0" smtClean="0"/>
              <a:t> </a:t>
            </a:r>
            <a:r>
              <a:rPr lang="uk-UA" sz="2500" dirty="0" err="1" smtClean="0"/>
              <a:t>lifeboats</a:t>
            </a:r>
            <a:r>
              <a:rPr lang="uk-UA" sz="2500" dirty="0" smtClean="0"/>
              <a:t> </a:t>
            </a:r>
            <a:r>
              <a:rPr lang="uk-UA" sz="2500" dirty="0" err="1" smtClean="0"/>
              <a:t>before</a:t>
            </a:r>
            <a:r>
              <a:rPr lang="uk-UA" sz="2500" dirty="0" smtClean="0"/>
              <a:t> </a:t>
            </a:r>
            <a:r>
              <a:rPr lang="uk-UA" sz="2500" dirty="0" err="1" smtClean="0"/>
              <a:t>rescue</a:t>
            </a:r>
            <a:r>
              <a:rPr lang="uk-UA" sz="2500" dirty="0" smtClean="0"/>
              <a:t>.</a:t>
            </a:r>
            <a:endParaRPr lang="ru-RU" sz="2500" dirty="0"/>
          </a:p>
        </p:txBody>
      </p:sp>
      <p:sp>
        <p:nvSpPr>
          <p:cNvPr id="3" name="Содержимое 2"/>
          <p:cNvSpPr>
            <a:spLocks noGrp="1"/>
          </p:cNvSpPr>
          <p:nvPr>
            <p:ph idx="1"/>
          </p:nvPr>
        </p:nvSpPr>
        <p:spPr/>
        <p:txBody>
          <a:bodyPr/>
          <a:lstStyle/>
          <a:p>
            <a:endParaRPr lang="ru-RU" dirty="0"/>
          </a:p>
        </p:txBody>
      </p:sp>
      <p:sp>
        <p:nvSpPr>
          <p:cNvPr id="5" name="Прямоугольник 4"/>
          <p:cNvSpPr/>
          <p:nvPr/>
        </p:nvSpPr>
        <p:spPr>
          <a:xfrm>
            <a:off x="3786182" y="0"/>
            <a:ext cx="1098379" cy="646331"/>
          </a:xfrm>
          <a:prstGeom prst="rect">
            <a:avLst/>
          </a:prstGeom>
        </p:spPr>
        <p:txBody>
          <a:bodyPr wrap="none">
            <a:spAutoFit/>
          </a:bodyPr>
          <a:lstStyle/>
          <a:p>
            <a:pPr algn="ctr"/>
            <a:r>
              <a:rPr lang="ru-RU" sz="3600" dirty="0" smtClean="0"/>
              <a:t>№20</a:t>
            </a:r>
            <a:endParaRPr lang="ru-RU" sz="3600" dirty="0"/>
          </a:p>
        </p:txBody>
      </p:sp>
      <p:pic>
        <p:nvPicPr>
          <p:cNvPr id="6" name="Рисунок 5" descr="SS Norge"/>
          <p:cNvPicPr/>
          <p:nvPr/>
        </p:nvPicPr>
        <p:blipFill>
          <a:blip r:embed="rId2">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500034" y="1928802"/>
            <a:ext cx="8215370" cy="4429156"/>
          </a:xfrm>
          <a:prstGeom prst="rect">
            <a:avLst/>
          </a:prstGeom>
          <a:noFill/>
          <a:ln>
            <a:noFill/>
          </a:ln>
        </p:spPr>
      </p:pic>
      <p:sp>
        <p:nvSpPr>
          <p:cNvPr id="7" name="TextBox 6"/>
          <p:cNvSpPr txBox="1"/>
          <p:nvPr/>
        </p:nvSpPr>
        <p:spPr>
          <a:xfrm>
            <a:off x="642910" y="5786454"/>
            <a:ext cx="3571900" cy="600164"/>
          </a:xfrm>
          <a:prstGeom prst="rect">
            <a:avLst/>
          </a:prstGeom>
          <a:noFill/>
        </p:spPr>
        <p:txBody>
          <a:bodyPr wrap="square" rtlCol="0">
            <a:spAutoFit/>
          </a:bodyPr>
          <a:lstStyle/>
          <a:p>
            <a:pPr fontAlgn="base"/>
            <a:r>
              <a:rPr lang="uk-UA" sz="3300" dirty="0">
                <a:ln>
                  <a:solidFill>
                    <a:srgbClr val="FF0000"/>
                  </a:solidFill>
                </a:ln>
                <a:solidFill>
                  <a:schemeClr val="accent3">
                    <a:lumMod val="20000"/>
                    <a:lumOff val="80000"/>
                  </a:schemeClr>
                </a:solidFill>
              </a:rPr>
              <a:t>SS </a:t>
            </a:r>
            <a:r>
              <a:rPr lang="uk-UA" sz="3300" dirty="0" err="1">
                <a:ln>
                  <a:solidFill>
                    <a:srgbClr val="FF0000"/>
                  </a:solidFill>
                </a:ln>
                <a:solidFill>
                  <a:schemeClr val="accent3">
                    <a:lumMod val="20000"/>
                    <a:lumOff val="80000"/>
                  </a:schemeClr>
                </a:solidFill>
              </a:rPr>
              <a:t>Norge</a:t>
            </a:r>
            <a:endParaRPr lang="ru-RU" sz="3300" dirty="0">
              <a:ln>
                <a:solidFill>
                  <a:srgbClr val="FF0000"/>
                </a:solidFill>
              </a:ln>
              <a:solidFill>
                <a:schemeClr val="accent3">
                  <a:lumMod val="20000"/>
                  <a:lumOff val="80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uk-UA" sz="2200" dirty="0" smtClean="0"/>
              <a:t>21 </a:t>
            </a:r>
            <a:r>
              <a:rPr lang="uk-UA" sz="2200" dirty="0" err="1" smtClean="0"/>
              <a:t>June</a:t>
            </a:r>
            <a:r>
              <a:rPr lang="uk-UA" sz="2200" dirty="0" smtClean="0"/>
              <a:t> 2008, </a:t>
            </a:r>
            <a:r>
              <a:rPr lang="uk-UA" sz="2200" dirty="0" err="1" smtClean="0"/>
              <a:t>the</a:t>
            </a:r>
            <a:r>
              <a:rPr lang="uk-UA" sz="2200" dirty="0" smtClean="0"/>
              <a:t> </a:t>
            </a:r>
            <a:r>
              <a:rPr lang="uk-UA" sz="2200" dirty="0" err="1" smtClean="0"/>
              <a:t>ferry</a:t>
            </a:r>
            <a:r>
              <a:rPr lang="uk-UA" sz="2200" dirty="0" smtClean="0"/>
              <a:t> </a:t>
            </a:r>
            <a:r>
              <a:rPr lang="uk-UA" sz="2200" dirty="0" err="1" smtClean="0"/>
              <a:t>Princess</a:t>
            </a:r>
            <a:r>
              <a:rPr lang="uk-UA" sz="2200" dirty="0" smtClean="0"/>
              <a:t> </a:t>
            </a:r>
            <a:r>
              <a:rPr lang="uk-UA" sz="2200" dirty="0" err="1" smtClean="0"/>
              <a:t>of</a:t>
            </a:r>
            <a:r>
              <a:rPr lang="uk-UA" sz="2200" dirty="0" smtClean="0"/>
              <a:t> </a:t>
            </a:r>
            <a:r>
              <a:rPr lang="uk-UA" sz="2200" dirty="0" err="1" smtClean="0"/>
              <a:t>the</a:t>
            </a:r>
            <a:r>
              <a:rPr lang="uk-UA" sz="2200" dirty="0" smtClean="0"/>
              <a:t> </a:t>
            </a:r>
            <a:r>
              <a:rPr lang="uk-UA" sz="2200" dirty="0" err="1" smtClean="0"/>
              <a:t>Stars</a:t>
            </a:r>
            <a:r>
              <a:rPr lang="uk-UA" sz="2200" dirty="0" smtClean="0"/>
              <a:t> </a:t>
            </a:r>
            <a:r>
              <a:rPr lang="uk-UA" sz="2200" dirty="0" err="1" smtClean="0"/>
              <a:t>capsized</a:t>
            </a:r>
            <a:r>
              <a:rPr lang="uk-UA" sz="2200" dirty="0" smtClean="0"/>
              <a:t> </a:t>
            </a:r>
            <a:r>
              <a:rPr lang="uk-UA" sz="2200" dirty="0" err="1" smtClean="0"/>
              <a:t>and</a:t>
            </a:r>
            <a:r>
              <a:rPr lang="uk-UA" sz="2200" dirty="0" smtClean="0"/>
              <a:t> </a:t>
            </a:r>
            <a:r>
              <a:rPr lang="uk-UA" sz="2200" dirty="0" err="1" smtClean="0"/>
              <a:t>sank</a:t>
            </a:r>
            <a:r>
              <a:rPr lang="uk-UA" sz="2200" dirty="0" smtClean="0"/>
              <a:t> </a:t>
            </a:r>
            <a:r>
              <a:rPr lang="uk-UA" sz="2200" dirty="0" err="1" smtClean="0"/>
              <a:t>in</a:t>
            </a:r>
            <a:r>
              <a:rPr lang="uk-UA" sz="2200" dirty="0" smtClean="0"/>
              <a:t> </a:t>
            </a:r>
            <a:r>
              <a:rPr lang="uk-UA" sz="2200" dirty="0" err="1" smtClean="0"/>
              <a:t>Typhoon</a:t>
            </a:r>
            <a:r>
              <a:rPr lang="uk-UA" sz="2200" dirty="0" smtClean="0"/>
              <a:t> </a:t>
            </a:r>
            <a:r>
              <a:rPr lang="uk-UA" sz="2200" dirty="0" err="1" smtClean="0"/>
              <a:t>Fengshen</a:t>
            </a:r>
            <a:r>
              <a:rPr lang="uk-UA" sz="2200" dirty="0" smtClean="0"/>
              <a:t> </a:t>
            </a:r>
            <a:r>
              <a:rPr lang="uk-UA" sz="2200" dirty="0" err="1" smtClean="0"/>
              <a:t>off</a:t>
            </a:r>
            <a:r>
              <a:rPr lang="uk-UA" sz="2200" dirty="0" smtClean="0"/>
              <a:t> </a:t>
            </a:r>
            <a:r>
              <a:rPr lang="uk-UA" sz="2200" dirty="0" err="1" smtClean="0"/>
              <a:t>the</a:t>
            </a:r>
            <a:r>
              <a:rPr lang="uk-UA" sz="2200" dirty="0" smtClean="0"/>
              <a:t> </a:t>
            </a:r>
            <a:r>
              <a:rPr lang="uk-UA" sz="2200" dirty="0" err="1" smtClean="0"/>
              <a:t>coast</a:t>
            </a:r>
            <a:r>
              <a:rPr lang="uk-UA" sz="2200" dirty="0" smtClean="0"/>
              <a:t> </a:t>
            </a:r>
            <a:r>
              <a:rPr lang="uk-UA" sz="2200" dirty="0" err="1" smtClean="0"/>
              <a:t>of</a:t>
            </a:r>
            <a:r>
              <a:rPr lang="uk-UA" sz="2200" dirty="0" smtClean="0"/>
              <a:t> </a:t>
            </a:r>
            <a:r>
              <a:rPr lang="uk-UA" sz="2200" dirty="0" err="1" smtClean="0"/>
              <a:t>San</a:t>
            </a:r>
            <a:r>
              <a:rPr lang="uk-UA" sz="2200" dirty="0" smtClean="0"/>
              <a:t> </a:t>
            </a:r>
            <a:r>
              <a:rPr lang="uk-UA" sz="2200" dirty="0" err="1" smtClean="0"/>
              <a:t>Fernando</a:t>
            </a:r>
            <a:r>
              <a:rPr lang="uk-UA" sz="2200" dirty="0" smtClean="0"/>
              <a:t>, </a:t>
            </a:r>
            <a:r>
              <a:rPr lang="uk-UA" sz="2200" dirty="0" err="1" smtClean="0"/>
              <a:t>Romblon</a:t>
            </a:r>
            <a:r>
              <a:rPr lang="uk-UA" sz="2200" dirty="0" smtClean="0"/>
              <a:t>, </a:t>
            </a:r>
            <a:r>
              <a:rPr lang="uk-UA" sz="2200" dirty="0" err="1" smtClean="0"/>
              <a:t>in</a:t>
            </a:r>
            <a:r>
              <a:rPr lang="uk-UA" sz="2200" dirty="0" smtClean="0"/>
              <a:t> </a:t>
            </a:r>
            <a:r>
              <a:rPr lang="uk-UA" sz="2200" dirty="0" err="1" smtClean="0"/>
              <a:t>the</a:t>
            </a:r>
            <a:r>
              <a:rPr lang="uk-UA" sz="2200" dirty="0" smtClean="0"/>
              <a:t> </a:t>
            </a:r>
            <a:r>
              <a:rPr lang="uk-UA" sz="2200" dirty="0" err="1" smtClean="0"/>
              <a:t>Philippines</a:t>
            </a:r>
            <a:r>
              <a:rPr lang="uk-UA" sz="2200" dirty="0" smtClean="0"/>
              <a:t>. </a:t>
            </a:r>
            <a:r>
              <a:rPr lang="uk-UA" sz="2200" dirty="0" err="1" smtClean="0"/>
              <a:t>Of</a:t>
            </a:r>
            <a:r>
              <a:rPr lang="uk-UA" sz="2200" dirty="0" smtClean="0"/>
              <a:t> </a:t>
            </a:r>
            <a:r>
              <a:rPr lang="uk-UA" sz="2200" dirty="0" err="1" smtClean="0"/>
              <a:t>the</a:t>
            </a:r>
            <a:r>
              <a:rPr lang="uk-UA" sz="2200" dirty="0" smtClean="0"/>
              <a:t> </a:t>
            </a:r>
            <a:r>
              <a:rPr lang="uk-UA" sz="2200" dirty="0" err="1" smtClean="0"/>
              <a:t>estimated</a:t>
            </a:r>
            <a:r>
              <a:rPr lang="uk-UA" sz="2200" dirty="0" smtClean="0"/>
              <a:t> 747 </a:t>
            </a:r>
            <a:r>
              <a:rPr lang="uk-UA" sz="2200" dirty="0" err="1" smtClean="0"/>
              <a:t>people</a:t>
            </a:r>
            <a:r>
              <a:rPr lang="uk-UA" sz="2200" dirty="0" smtClean="0"/>
              <a:t> </a:t>
            </a:r>
            <a:r>
              <a:rPr lang="uk-UA" sz="2200" dirty="0" err="1" smtClean="0"/>
              <a:t>aboard</a:t>
            </a:r>
            <a:r>
              <a:rPr lang="uk-UA" sz="2200" dirty="0" smtClean="0"/>
              <a:t>, </a:t>
            </a:r>
            <a:r>
              <a:rPr lang="uk-UA" sz="2200" dirty="0" err="1" smtClean="0"/>
              <a:t>only</a:t>
            </a:r>
            <a:r>
              <a:rPr lang="uk-UA" sz="2200" dirty="0" smtClean="0"/>
              <a:t> 57 </a:t>
            </a:r>
            <a:r>
              <a:rPr lang="uk-UA" sz="2200" dirty="0" err="1" smtClean="0"/>
              <a:t>survived</a:t>
            </a:r>
            <a:r>
              <a:rPr lang="uk-UA" sz="2200" dirty="0" smtClean="0"/>
              <a:t>.</a:t>
            </a:r>
            <a:endParaRPr lang="ru-RU" sz="2200" dirty="0"/>
          </a:p>
        </p:txBody>
      </p:sp>
      <p:sp>
        <p:nvSpPr>
          <p:cNvPr id="3" name="Содержимое 2"/>
          <p:cNvSpPr>
            <a:spLocks noGrp="1"/>
          </p:cNvSpPr>
          <p:nvPr>
            <p:ph idx="1"/>
          </p:nvPr>
        </p:nvSpPr>
        <p:spPr/>
        <p:txBody>
          <a:bodyPr/>
          <a:lstStyle/>
          <a:p>
            <a:endParaRPr lang="ru-RU"/>
          </a:p>
        </p:txBody>
      </p:sp>
      <p:sp>
        <p:nvSpPr>
          <p:cNvPr id="4" name="Прямоугольник 3"/>
          <p:cNvSpPr/>
          <p:nvPr/>
        </p:nvSpPr>
        <p:spPr>
          <a:xfrm>
            <a:off x="3786182" y="0"/>
            <a:ext cx="1019190" cy="646331"/>
          </a:xfrm>
          <a:prstGeom prst="rect">
            <a:avLst/>
          </a:prstGeom>
        </p:spPr>
        <p:txBody>
          <a:bodyPr wrap="none">
            <a:spAutoFit/>
          </a:bodyPr>
          <a:lstStyle/>
          <a:p>
            <a:pPr algn="ctr"/>
            <a:r>
              <a:rPr lang="ru-RU" sz="3600" dirty="0" smtClean="0"/>
              <a:t>№19</a:t>
            </a:r>
            <a:endParaRPr lang="ru-RU" sz="3600" dirty="0"/>
          </a:p>
        </p:txBody>
      </p:sp>
      <p:pic>
        <p:nvPicPr>
          <p:cNvPr id="5" name="Рисунок 4" descr="MV Princess of the Stars"/>
          <p:cNvPicPr/>
          <p:nvPr/>
        </p:nvPicPr>
        <p:blipFill>
          <a:blip r:embed="rId2">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428596" y="1928802"/>
            <a:ext cx="8286808" cy="4500594"/>
          </a:xfrm>
          <a:prstGeom prst="rect">
            <a:avLst/>
          </a:prstGeom>
          <a:noFill/>
          <a:ln>
            <a:noFill/>
          </a:ln>
        </p:spPr>
      </p:pic>
      <p:sp>
        <p:nvSpPr>
          <p:cNvPr id="6" name="TextBox 5"/>
          <p:cNvSpPr txBox="1"/>
          <p:nvPr/>
        </p:nvSpPr>
        <p:spPr>
          <a:xfrm>
            <a:off x="714348" y="5857893"/>
            <a:ext cx="4214842" cy="523220"/>
          </a:xfrm>
          <a:prstGeom prst="rect">
            <a:avLst/>
          </a:prstGeom>
          <a:noFill/>
        </p:spPr>
        <p:txBody>
          <a:bodyPr wrap="square" rtlCol="0">
            <a:spAutoFit/>
          </a:bodyPr>
          <a:lstStyle/>
          <a:p>
            <a:pPr fontAlgn="base"/>
            <a:r>
              <a:rPr lang="uk-UA" sz="2800" dirty="0"/>
              <a:t>MV </a:t>
            </a:r>
            <a:r>
              <a:rPr lang="uk-UA" sz="2800" dirty="0" err="1"/>
              <a:t>Princess</a:t>
            </a:r>
            <a:r>
              <a:rPr lang="uk-UA" sz="2800" dirty="0"/>
              <a:t> </a:t>
            </a:r>
            <a:r>
              <a:rPr lang="uk-UA" sz="2800" dirty="0" err="1"/>
              <a:t>of</a:t>
            </a:r>
            <a:r>
              <a:rPr lang="uk-UA" sz="2800" dirty="0"/>
              <a:t> </a:t>
            </a:r>
            <a:r>
              <a:rPr lang="uk-UA" sz="2800" dirty="0" err="1"/>
              <a:t>the</a:t>
            </a:r>
            <a:r>
              <a:rPr lang="uk-UA" sz="2800" dirty="0"/>
              <a:t> </a:t>
            </a:r>
            <a:r>
              <a:rPr lang="uk-UA" sz="2800" dirty="0" err="1"/>
              <a:t>Stars</a:t>
            </a:r>
            <a:endParaRPr lang="ru-RU"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2200" dirty="0" err="1" smtClean="0"/>
              <a:t>The</a:t>
            </a:r>
            <a:r>
              <a:rPr lang="uk-UA" sz="2200" dirty="0" smtClean="0"/>
              <a:t> </a:t>
            </a:r>
            <a:r>
              <a:rPr lang="uk-UA" sz="2200" dirty="0" err="1" smtClean="0"/>
              <a:t>Camorta</a:t>
            </a:r>
            <a:r>
              <a:rPr lang="uk-UA" sz="2200" dirty="0" smtClean="0"/>
              <a:t> </a:t>
            </a:r>
            <a:r>
              <a:rPr lang="uk-UA" sz="2200" dirty="0" err="1" smtClean="0"/>
              <a:t>was</a:t>
            </a:r>
            <a:r>
              <a:rPr lang="uk-UA" sz="2200" dirty="0" smtClean="0"/>
              <a:t> </a:t>
            </a:r>
            <a:r>
              <a:rPr lang="uk-UA" sz="2200" dirty="0" err="1" smtClean="0"/>
              <a:t>caught</a:t>
            </a:r>
            <a:r>
              <a:rPr lang="uk-UA" sz="2200" dirty="0" smtClean="0"/>
              <a:t> </a:t>
            </a:r>
            <a:r>
              <a:rPr lang="uk-UA" sz="2200" dirty="0" err="1" smtClean="0"/>
              <a:t>in</a:t>
            </a:r>
            <a:r>
              <a:rPr lang="uk-UA" sz="2200" dirty="0" smtClean="0"/>
              <a:t> a </a:t>
            </a:r>
            <a:r>
              <a:rPr lang="uk-UA" sz="2200" dirty="0" err="1" smtClean="0"/>
              <a:t>cyclone</a:t>
            </a:r>
            <a:r>
              <a:rPr lang="uk-UA" sz="2200" dirty="0" smtClean="0"/>
              <a:t> </a:t>
            </a:r>
            <a:r>
              <a:rPr lang="uk-UA" sz="2200" dirty="0" err="1" smtClean="0"/>
              <a:t>and</a:t>
            </a:r>
            <a:r>
              <a:rPr lang="uk-UA" sz="2200" dirty="0" smtClean="0"/>
              <a:t> </a:t>
            </a:r>
            <a:r>
              <a:rPr lang="uk-UA" sz="2200" dirty="0" err="1" smtClean="0"/>
              <a:t>sank</a:t>
            </a:r>
            <a:r>
              <a:rPr lang="uk-UA" sz="2200" dirty="0" smtClean="0"/>
              <a:t> </a:t>
            </a:r>
            <a:r>
              <a:rPr lang="uk-UA" sz="2200" dirty="0" err="1" smtClean="0"/>
              <a:t>in</a:t>
            </a:r>
            <a:r>
              <a:rPr lang="uk-UA" sz="2200" dirty="0" smtClean="0"/>
              <a:t> </a:t>
            </a:r>
            <a:r>
              <a:rPr lang="uk-UA" sz="2200" dirty="0" err="1" smtClean="0"/>
              <a:t>the</a:t>
            </a:r>
            <a:r>
              <a:rPr lang="uk-UA" sz="2200" dirty="0" smtClean="0"/>
              <a:t> </a:t>
            </a:r>
            <a:r>
              <a:rPr lang="uk-UA" sz="2200" dirty="0" err="1" smtClean="0"/>
              <a:t>Irrawaddy</a:t>
            </a:r>
            <a:r>
              <a:rPr lang="uk-UA" sz="2200" dirty="0" smtClean="0"/>
              <a:t> </a:t>
            </a:r>
            <a:r>
              <a:rPr lang="uk-UA" sz="2200" dirty="0" err="1" smtClean="0"/>
              <a:t>Delta</a:t>
            </a:r>
            <a:r>
              <a:rPr lang="uk-UA" sz="2200" dirty="0" smtClean="0"/>
              <a:t> </a:t>
            </a:r>
            <a:r>
              <a:rPr lang="uk-UA" sz="2200" dirty="0" err="1" smtClean="0"/>
              <a:t>on</a:t>
            </a:r>
            <a:r>
              <a:rPr lang="uk-UA" sz="2200" dirty="0" smtClean="0"/>
              <a:t> 6 </a:t>
            </a:r>
            <a:r>
              <a:rPr lang="uk-UA" sz="2200" dirty="0" err="1" smtClean="0"/>
              <a:t>May</a:t>
            </a:r>
            <a:r>
              <a:rPr lang="uk-UA" sz="2200" dirty="0" smtClean="0"/>
              <a:t> 1902 </a:t>
            </a:r>
            <a:r>
              <a:rPr lang="uk-UA" sz="2200" dirty="0" err="1" smtClean="0"/>
              <a:t>with</a:t>
            </a:r>
            <a:r>
              <a:rPr lang="uk-UA" sz="2200" dirty="0" smtClean="0"/>
              <a:t> </a:t>
            </a:r>
            <a:r>
              <a:rPr lang="uk-UA" sz="2200" dirty="0" err="1" smtClean="0"/>
              <a:t>the</a:t>
            </a:r>
            <a:r>
              <a:rPr lang="uk-UA" sz="2200" dirty="0" smtClean="0"/>
              <a:t> </a:t>
            </a:r>
            <a:r>
              <a:rPr lang="uk-UA" sz="2200" dirty="0" err="1" smtClean="0"/>
              <a:t>loss</a:t>
            </a:r>
            <a:r>
              <a:rPr lang="uk-UA" sz="2200" dirty="0" smtClean="0"/>
              <a:t> </a:t>
            </a:r>
            <a:r>
              <a:rPr lang="uk-UA" sz="2200" dirty="0" err="1" smtClean="0"/>
              <a:t>of</a:t>
            </a:r>
            <a:r>
              <a:rPr lang="uk-UA" sz="2200" dirty="0" smtClean="0"/>
              <a:t> </a:t>
            </a:r>
            <a:r>
              <a:rPr lang="uk-UA" sz="2200" dirty="0" err="1" smtClean="0"/>
              <a:t>all</a:t>
            </a:r>
            <a:r>
              <a:rPr lang="uk-UA" sz="2200" dirty="0" smtClean="0"/>
              <a:t> 655 </a:t>
            </a:r>
            <a:r>
              <a:rPr lang="uk-UA" sz="2200" dirty="0" err="1" smtClean="0"/>
              <a:t>passengers</a:t>
            </a:r>
            <a:r>
              <a:rPr lang="uk-UA" sz="2200" dirty="0" smtClean="0"/>
              <a:t> </a:t>
            </a:r>
            <a:r>
              <a:rPr lang="uk-UA" sz="2200" dirty="0" err="1" smtClean="0"/>
              <a:t>and</a:t>
            </a:r>
            <a:r>
              <a:rPr lang="uk-UA" sz="2200" dirty="0" smtClean="0"/>
              <a:t> 82 </a:t>
            </a:r>
            <a:r>
              <a:rPr lang="uk-UA" sz="2200" dirty="0" err="1" smtClean="0"/>
              <a:t>crew</a:t>
            </a:r>
            <a:r>
              <a:rPr lang="uk-UA" sz="2200" dirty="0" smtClean="0"/>
              <a:t>. </a:t>
            </a:r>
            <a:r>
              <a:rPr lang="uk-UA" sz="2200" dirty="0" err="1" smtClean="0"/>
              <a:t>She</a:t>
            </a:r>
            <a:r>
              <a:rPr lang="uk-UA" sz="2200" dirty="0" smtClean="0"/>
              <a:t> </a:t>
            </a:r>
            <a:r>
              <a:rPr lang="uk-UA" sz="2200" dirty="0" err="1" smtClean="0"/>
              <a:t>was</a:t>
            </a:r>
            <a:r>
              <a:rPr lang="uk-UA" sz="2200" dirty="0" smtClean="0"/>
              <a:t> </a:t>
            </a:r>
            <a:r>
              <a:rPr lang="uk-UA" sz="2200" dirty="0" err="1" smtClean="0"/>
              <a:t>en</a:t>
            </a:r>
            <a:r>
              <a:rPr lang="uk-UA" sz="2200" dirty="0" smtClean="0"/>
              <a:t> </a:t>
            </a:r>
            <a:r>
              <a:rPr lang="uk-UA" sz="2200" dirty="0" err="1" smtClean="0"/>
              <a:t>route</a:t>
            </a:r>
            <a:r>
              <a:rPr lang="uk-UA" sz="2200" dirty="0" smtClean="0"/>
              <a:t> </a:t>
            </a:r>
            <a:r>
              <a:rPr lang="uk-UA" sz="2200" dirty="0" err="1" smtClean="0"/>
              <a:t>from</a:t>
            </a:r>
            <a:r>
              <a:rPr lang="uk-UA" sz="2200" dirty="0" smtClean="0"/>
              <a:t> </a:t>
            </a:r>
            <a:r>
              <a:rPr lang="uk-UA" sz="2200" dirty="0" err="1" smtClean="0"/>
              <a:t>Madras</a:t>
            </a:r>
            <a:r>
              <a:rPr lang="uk-UA" sz="2200" dirty="0" smtClean="0"/>
              <a:t>, </a:t>
            </a:r>
            <a:r>
              <a:rPr lang="uk-UA" sz="2200" dirty="0" err="1" smtClean="0"/>
              <a:t>India</a:t>
            </a:r>
            <a:r>
              <a:rPr lang="uk-UA" sz="2200" dirty="0" smtClean="0"/>
              <a:t>, </a:t>
            </a:r>
            <a:r>
              <a:rPr lang="uk-UA" sz="2200" dirty="0" err="1" smtClean="0"/>
              <a:t>to</a:t>
            </a:r>
            <a:r>
              <a:rPr lang="uk-UA" sz="2200" dirty="0" smtClean="0"/>
              <a:t> </a:t>
            </a:r>
            <a:r>
              <a:rPr lang="uk-UA" sz="2200" dirty="0" err="1" smtClean="0"/>
              <a:t>Rangoon</a:t>
            </a:r>
            <a:r>
              <a:rPr lang="uk-UA" sz="2200" dirty="0" smtClean="0"/>
              <a:t>, </a:t>
            </a:r>
            <a:r>
              <a:rPr lang="uk-UA" sz="2200" dirty="0" err="1" smtClean="0"/>
              <a:t>Burma</a:t>
            </a:r>
            <a:r>
              <a:rPr lang="uk-UA" sz="2200" dirty="0" smtClean="0"/>
              <a:t>, </a:t>
            </a:r>
            <a:r>
              <a:rPr lang="uk-UA" sz="2200" dirty="0" err="1" smtClean="0"/>
              <a:t>across</a:t>
            </a:r>
            <a:r>
              <a:rPr lang="uk-UA" sz="2200" dirty="0" smtClean="0"/>
              <a:t> </a:t>
            </a:r>
            <a:r>
              <a:rPr lang="uk-UA" sz="2200" dirty="0" err="1" smtClean="0"/>
              <a:t>the</a:t>
            </a:r>
            <a:r>
              <a:rPr lang="uk-UA" sz="2200" dirty="0" smtClean="0"/>
              <a:t> </a:t>
            </a:r>
            <a:r>
              <a:rPr lang="uk-UA" sz="2200" dirty="0" err="1" smtClean="0"/>
              <a:t>Bay</a:t>
            </a:r>
            <a:r>
              <a:rPr lang="uk-UA" sz="2200" dirty="0" smtClean="0"/>
              <a:t> </a:t>
            </a:r>
            <a:r>
              <a:rPr lang="uk-UA" sz="2200" dirty="0" err="1" smtClean="0"/>
              <a:t>of</a:t>
            </a:r>
            <a:r>
              <a:rPr lang="uk-UA" sz="2200" dirty="0" smtClean="0"/>
              <a:t> </a:t>
            </a:r>
            <a:r>
              <a:rPr lang="uk-UA" sz="2200" dirty="0" err="1" smtClean="0"/>
              <a:t>Bengal</a:t>
            </a:r>
            <a:r>
              <a:rPr lang="uk-UA" sz="2200" dirty="0" smtClean="0"/>
              <a:t>.</a:t>
            </a:r>
            <a:endParaRPr lang="ru-RU" sz="2200" dirty="0"/>
          </a:p>
        </p:txBody>
      </p:sp>
      <p:sp>
        <p:nvSpPr>
          <p:cNvPr id="3" name="Содержимое 2"/>
          <p:cNvSpPr>
            <a:spLocks noGrp="1"/>
          </p:cNvSpPr>
          <p:nvPr>
            <p:ph idx="1"/>
          </p:nvPr>
        </p:nvSpPr>
        <p:spPr/>
        <p:txBody>
          <a:bodyPr/>
          <a:lstStyle/>
          <a:p>
            <a:endParaRPr lang="ru-RU" dirty="0"/>
          </a:p>
        </p:txBody>
      </p:sp>
      <p:sp>
        <p:nvSpPr>
          <p:cNvPr id="4" name="Прямоугольник 3"/>
          <p:cNvSpPr/>
          <p:nvPr/>
        </p:nvSpPr>
        <p:spPr>
          <a:xfrm>
            <a:off x="3786182" y="214290"/>
            <a:ext cx="1018228" cy="646331"/>
          </a:xfrm>
          <a:prstGeom prst="rect">
            <a:avLst/>
          </a:prstGeom>
        </p:spPr>
        <p:txBody>
          <a:bodyPr wrap="none">
            <a:spAutoFit/>
          </a:bodyPr>
          <a:lstStyle/>
          <a:p>
            <a:pPr algn="ctr"/>
            <a:r>
              <a:rPr lang="ru-RU" sz="3600" dirty="0" smtClean="0"/>
              <a:t>№18</a:t>
            </a:r>
            <a:endParaRPr lang="ru-RU" sz="3600" dirty="0"/>
          </a:p>
        </p:txBody>
      </p:sp>
      <p:pic>
        <p:nvPicPr>
          <p:cNvPr id="6" name="Рисунок 5" descr="SS Camorta"/>
          <p:cNvPicPr/>
          <p:nvPr/>
        </p:nvPicPr>
        <p:blipFill>
          <a:blip r:embed="rId2">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428596" y="1928802"/>
            <a:ext cx="8286808" cy="4429156"/>
          </a:xfrm>
          <a:prstGeom prst="rect">
            <a:avLst/>
          </a:prstGeom>
          <a:noFill/>
          <a:ln>
            <a:noFill/>
          </a:ln>
        </p:spPr>
      </p:pic>
      <p:sp>
        <p:nvSpPr>
          <p:cNvPr id="7" name="TextBox 6"/>
          <p:cNvSpPr txBox="1"/>
          <p:nvPr/>
        </p:nvSpPr>
        <p:spPr>
          <a:xfrm>
            <a:off x="500034" y="5643578"/>
            <a:ext cx="3571900" cy="630942"/>
          </a:xfrm>
          <a:prstGeom prst="rect">
            <a:avLst/>
          </a:prstGeom>
          <a:noFill/>
        </p:spPr>
        <p:txBody>
          <a:bodyPr wrap="square" rtlCol="0">
            <a:spAutoFit/>
          </a:bodyPr>
          <a:lstStyle/>
          <a:p>
            <a:pPr fontAlgn="base"/>
            <a:r>
              <a:rPr lang="uk-UA" sz="3500" dirty="0"/>
              <a:t>SS </a:t>
            </a:r>
            <a:r>
              <a:rPr lang="uk-UA" sz="3500" dirty="0" err="1"/>
              <a:t>Camorta</a:t>
            </a:r>
            <a:endParaRPr lang="ru-RU" sz="35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91</TotalTime>
  <Words>1006</Words>
  <Application>Microsoft Office PowerPoint</Application>
  <PresentationFormat>Экран (4:3)</PresentationFormat>
  <Paragraphs>76</Paragraphs>
  <Slides>26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Поток</vt:lpstr>
      <vt:lpstr>25 Greatest Maritime Disasters In History </vt:lpstr>
      <vt:lpstr>The Sussex was lost in a severe storm on 1 March 1694 off Gibraltar. There were only two survivors out of a crew of 500.</vt:lpstr>
      <vt:lpstr>Sank on 18 September 1890 after striking a reef during a typhoon off Kushimoto, Japan. The maritime accident resulted in the loss of 533 sailors including Admiral Ali Osman Pasha.</vt:lpstr>
      <vt:lpstr>During the ship’s 19th voyage, on 1 April 1873, it ran onto rocks and sank off the coast of Nova Scotia, killing 535 people.</vt:lpstr>
      <vt:lpstr>16 April 1947, the French registered ex-liberty ship caught fire and exploded dockside while being loaded with ammonium nitrate at Texas City, Texas. In what came to be called the Texas City Disaster an estimated 581 people, including 28 firefighters, were killed and 5,000 were injured.</vt:lpstr>
      <vt:lpstr>3 September 1878 the Princess Alice was sunk in a collision on the River Thames with the collier Bywell Castle off Tripcock Point in 1878. Over 650 people died making it the greatest loss of life in any Thames shipping disaster.</vt:lpstr>
      <vt:lpstr>28 June 1904 the Norge ran aground close to Rockall on St. Helen’s Reef. The final death toll was 635 with 160 survivors who spent up to eight days in open lifeboats before rescue.</vt:lpstr>
      <vt:lpstr>21 June 2008, the ferry Princess of the Stars capsized and sank in Typhoon Fengshen off the coast of San Fernando, Romblon, in the Philippines. Of the estimated 747 people aboard, only 57 survived.</vt:lpstr>
      <vt:lpstr>The Camorta was caught in a cyclone and sank in the Irrawaddy Delta on 6 May 1902 with the loss of all 655 passengers and 82 crew. She was en route from Madras, India, to Rangoon, Burma, across the Bay of Bengal.</vt:lpstr>
      <vt:lpstr>26 November 1914, a powerful internal explosion ripped the Bulwark apart in the River Medway estuary. All of her officers were lost, and out of 750 sailors only 14 sailors survived.</vt:lpstr>
      <vt:lpstr>While moored at Portsmouth in August 1782 the ship heeled too far and began taking water in through the gun ports before sinking. More than 800 lives were lost.</vt:lpstr>
      <vt:lpstr>Just before midnight on 9 July 1917 at Scapa Flow, HMS Vanguard suffered an explosion and sank almost instantly, killing an estimated 843 men and leaving only two survivors.</vt:lpstr>
      <vt:lpstr>24 July 1915, while moored to the dock in the Chicago River, the capacity load of passengers shifted to the river side of the ship causing it to roll over, killing 845 passengers and crew.</vt:lpstr>
      <vt:lpstr>The MS Estonia sank in heavy Baltic seas on 28 September 1994 claiming 852 lives.</vt:lpstr>
      <vt:lpstr>The General Slocum caught fire and sank in New York’s East River on 15 June 1904 killing over 1,000 people and making it New York City’s worst loss-of-life incident until the September 11, 2001 terrorist attacks.</vt:lpstr>
      <vt:lpstr>3 February 2006, the passenger ferry Al Salam Boccaccio 98 sank in the Red Sea carrying 1,312 passengers and 96 crew members. Only 388 people survived.</vt:lpstr>
      <vt:lpstr>29 May 1914, the Empress of Ireland sank after colliding with SS Storstad on the Saint Lawrence River claiming 1,012 lives.</vt:lpstr>
      <vt:lpstr>This Japanese passenger ferry that sank during Typhoon Marie in the Tsugaru Strait between the Japanese islands of Hokkaido and Honshu on 26 September 1954 lead to an estimated 1,500 deaths.</vt:lpstr>
      <vt:lpstr>Аn October night in 1707 a Royal Navy fleet made several fatal miscalculations as they attempted to sail through dangerous reefs west of the Isles of Scilly. Overall four ships sank leaving nearly 2,000 sailors dead.</vt:lpstr>
      <vt:lpstr>Possibly the most well known maritime accident in history, the RMS Titanic was supposedly unsinkable but after striking an iceberg en route to New York City it left 1,523 people dead</vt:lpstr>
      <vt:lpstr>Referred to as the “Titanic of the East” this Chinese junk struck a reef near Indonesia and sank on 6 February 1822, leaving an estimated 1,600 dead.</vt:lpstr>
      <vt:lpstr>The SS Sultana was a steamboat paddlewheeler that exploded on April 27, 1865 and has been called the greatest American maritime disaster in history with over 1,600 lives lost.</vt:lpstr>
      <vt:lpstr>This Senegalese government-owned ferry capsized off the coast of Gambia on September 26, 2002 and led to a death toll of nearly 4,000.</vt:lpstr>
      <vt:lpstr>Responsible for the infamous Halifax Explosion of 1917 this French ammunition freighter exploded in Halifax Harbor, Nova Scotia after colliding with another ship. The blast killed over 2,000 people and injured 9,000 more.</vt:lpstr>
      <vt:lpstr>This Chinese steamship exploded upon striking a mine (probably left by the Japanese navy) on the Huangpu River in 1948. It was packed with refugees from the Chinese Civil War so the exact death toll is not known but some estimates put it near 4,000.</vt:lpstr>
      <vt:lpstr>Called the greatest peace time maritime disaster in history, in 1987 the sinking of the MV Doña Paz led to 4,341 deaths with only 24 survivors. The ferry was en route to the capital of the Philippines when it collided with an oil tanker leaving both ships and the surrounding ocean to light up in flames.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25 Greatest Maritime Disasters In History</dc:title>
  <dc:creator>User</dc:creator>
  <cp:lastModifiedBy>User</cp:lastModifiedBy>
  <cp:revision>10</cp:revision>
  <dcterms:created xsi:type="dcterms:W3CDTF">2014-04-16T14:12:36Z</dcterms:created>
  <dcterms:modified xsi:type="dcterms:W3CDTF">2014-04-16T15:43:45Z</dcterms:modified>
</cp:coreProperties>
</file>