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7" r:id="rId4"/>
    <p:sldId id="259" r:id="rId5"/>
    <p:sldId id="258" r:id="rId6"/>
    <p:sldId id="262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34D8230-7C77-4590-A390-9CF687BDCF0C}" type="datetimeFigureOut">
              <a:rPr lang="uk-UA" smtClean="0"/>
              <a:t>09.10.2012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17298A6-F53D-4F95-A461-0ED45DD7081A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7"/>
            <a:ext cx="7416824" cy="3744415"/>
          </a:xfrm>
          <a:pattFill prst="pct4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76200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txBody>
          <a:bodyPr wrap="square" tIns="72000" bIns="72000" anchor="ctr" anchorCtr="0">
            <a:normAutofit/>
          </a:bodyPr>
          <a:lstStyle/>
          <a:p>
            <a:r>
              <a:rPr lang="uk-UA" sz="5400" i="1" dirty="0" smtClean="0">
                <a:latin typeface="Times New Roman" pitchFamily="18" charset="0"/>
                <a:cs typeface="Times New Roman" pitchFamily="18" charset="0"/>
              </a:rPr>
              <a:t>Шкільний театр. Народний ляльковий театр «вертеп». 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7481" y="2132856"/>
            <a:ext cx="7717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dirty="0" smtClean="0"/>
              <a:t>Дякую за увагу! </a:t>
            </a:r>
            <a:r>
              <a:rPr lang="uk-UA" sz="6600" dirty="0" smtClean="0">
                <a:sym typeface="Wingdings" pitchFamily="2" charset="2"/>
              </a:rPr>
              <a:t></a:t>
            </a:r>
            <a:endParaRPr lang="uk-UA" sz="6600" dirty="0" smtClean="0"/>
          </a:p>
        </p:txBody>
      </p:sp>
    </p:spTree>
    <p:extLst>
      <p:ext uri="{BB962C8B-B14F-4D97-AF65-F5344CB8AC3E}">
        <p14:creationId xmlns:p14="http://schemas.microsoft.com/office/powerpoint/2010/main" val="15511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284984"/>
            <a:ext cx="4248472" cy="1296144"/>
          </a:xfrm>
          <a:pattFill prst="pct4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anchor="ctr" anchorCtr="0"/>
          <a:lstStyle/>
          <a:p>
            <a:r>
              <a:rPr lang="uk-UA" dirty="0" smtClean="0">
                <a:solidFill>
                  <a:schemeClr val="tx1"/>
                </a:solidFill>
              </a:rPr>
              <a:t>Шкільний театр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0" y="0"/>
            <a:ext cx="514063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Театральне мистецтво України бере початок з глибокої давнини в народних іграх, танцях, піснях та обрядах. Ще з </a:t>
            </a:r>
            <a:r>
              <a:rPr lang="en-US" sz="2800" dirty="0" smtClean="0"/>
              <a:t>VI </a:t>
            </a:r>
            <a:r>
              <a:rPr lang="uk-UA" sz="2800" dirty="0" smtClean="0"/>
              <a:t>ст. відомі театральні вистави скоморохів. </a:t>
            </a:r>
            <a:endParaRPr lang="en-US" sz="2800" dirty="0" smtClean="0"/>
          </a:p>
          <a:p>
            <a:pPr algn="ctr"/>
            <a:r>
              <a:rPr lang="uk-UA" sz="2800" dirty="0" smtClean="0"/>
              <a:t>Скоморохи - професійні мандрівні співці й актори (лицедії), учасники свят, обрядів, ігор.</a:t>
            </a:r>
            <a:r>
              <a:rPr lang="ru-RU" sz="2800" dirty="0"/>
              <a:t> Скоморохи </a:t>
            </a:r>
            <a:r>
              <a:rPr lang="uk-UA" sz="2800" dirty="0" smtClean="0"/>
              <a:t>вперше згадані в літописах Київської Русі 1068 та зображені </a:t>
            </a:r>
            <a:r>
              <a:rPr lang="ru-RU" sz="2800" dirty="0" smtClean="0"/>
              <a:t>на </a:t>
            </a:r>
            <a:r>
              <a:rPr lang="ru-RU" sz="2800" dirty="0"/>
              <a:t>фресках </a:t>
            </a:r>
            <a:r>
              <a:rPr lang="uk-UA" sz="2800" dirty="0" smtClean="0"/>
              <a:t>Софійського собору в Києві датованих 1037 </a:t>
            </a:r>
            <a:r>
              <a:rPr lang="ru-RU" sz="2800" dirty="0" smtClean="0"/>
              <a:t>роком</a:t>
            </a:r>
            <a:r>
              <a:rPr lang="ru-RU" sz="2800" dirty="0"/>
              <a:t>.</a:t>
            </a:r>
            <a:endParaRPr lang="uk-UA" sz="2800" dirty="0"/>
          </a:p>
          <a:p>
            <a:pPr algn="ctr"/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39"/>
            <a:ext cx="3024336" cy="44226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6280" y="46546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Зображення Скоромохів на фресках Софійського собору в Києві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88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727" y="0"/>
            <a:ext cx="53878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В епоху Київської Русі елементи театру були в церковних обрядах. </a:t>
            </a:r>
            <a:r>
              <a:rPr lang="uk-UA" sz="2400" dirty="0" smtClean="0"/>
              <a:t>Перші </a:t>
            </a:r>
            <a:r>
              <a:rPr lang="uk-UA" sz="2400" dirty="0"/>
              <a:t>зразки драми публічно виголошували учні київських Братської (Києво-Могилянська Академії) та Лаврської школи (</a:t>
            </a:r>
            <a:r>
              <a:rPr lang="en-US" sz="2400" dirty="0"/>
              <a:t>XVI-XVII </a:t>
            </a:r>
            <a:r>
              <a:rPr lang="uk-UA" sz="2400" dirty="0"/>
              <a:t>століття). Важливими центрами розвитку релігійної драми у цей час вважалася також Львівська братська школа та Острозька академія. </a:t>
            </a:r>
            <a:endParaRPr lang="uk-UA" sz="2400" dirty="0" smtClean="0"/>
          </a:p>
          <a:p>
            <a:pPr algn="ctr"/>
            <a:r>
              <a:rPr lang="uk-UA" sz="2400" dirty="0"/>
              <a:t>Шкільні драми писалися викладачами поетики і риторики, існувала традиція щорічно писати нові тексти, тому з часом з'явилося багато варіантів цих п'єс. Вони створювалися у формі мораліте, міраклів, діалогів, різдвяних і великодніх циклів.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2656"/>
            <a:ext cx="3384376" cy="2592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088" y="3041326"/>
            <a:ext cx="3331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Києво-Могилянська </a:t>
            </a:r>
            <a:r>
              <a:rPr lang="uk-UA" dirty="0" smtClean="0"/>
              <a:t>Академія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70153"/>
            <a:ext cx="3384376" cy="25791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64088" y="5951650"/>
            <a:ext cx="2873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Львівська братська школа</a:t>
            </a:r>
          </a:p>
        </p:txBody>
      </p:sp>
    </p:spTree>
    <p:extLst>
      <p:ext uri="{BB962C8B-B14F-4D97-AF65-F5344CB8AC3E}">
        <p14:creationId xmlns:p14="http://schemas.microsoft.com/office/powerpoint/2010/main" val="2448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561"/>
            <a:ext cx="4355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Київська Русь завжди славилася талановитими музикантами, співаками, танцюристами, бродячими акторами, без яких не обходилося жодне свято, а при дворі великого князя та його бояр і поготів.</a:t>
            </a:r>
          </a:p>
          <a:p>
            <a:endParaRPr lang="uk-UA" sz="2000" dirty="0"/>
          </a:p>
          <a:p>
            <a:r>
              <a:rPr lang="uk-UA" sz="2000" dirty="0"/>
              <a:t>Музика й театр настільки ввійшли в життя Давньоруської держави, що знайшли своє відображення в різних культурних жанрах. Наприклад, відомі фрески Софії Київської зображують музикантів, які грають на різноманітних інструментах, а також акробатів та ряджених.</a:t>
            </a:r>
          </a:p>
          <a:p>
            <a:endParaRPr lang="uk-UA" sz="2000" dirty="0"/>
          </a:p>
          <a:p>
            <a:r>
              <a:rPr lang="uk-UA" sz="2000" dirty="0"/>
              <a:t>Серед музичних інструментів найпопулярнішими були труби, флейти, </a:t>
            </a:r>
            <a:r>
              <a:rPr lang="uk-UA" sz="2000" dirty="0" err="1"/>
              <a:t>гуслі</a:t>
            </a:r>
            <a:r>
              <a:rPr lang="uk-UA" sz="2000" dirty="0"/>
              <a:t>, дудки, </a:t>
            </a:r>
            <a:r>
              <a:rPr lang="uk-UA" sz="2000" dirty="0" smtClean="0"/>
              <a:t>барабани, бубни </a:t>
            </a:r>
            <a:r>
              <a:rPr lang="uk-UA" sz="2000" dirty="0"/>
              <a:t>тощо.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6953"/>
            <a:ext cx="4464496" cy="26879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29412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Музичні інструменти України. ТРЕМБІТА, РІГ, </a:t>
            </a:r>
            <a:r>
              <a:rPr lang="uk-UA" dirty="0" smtClean="0"/>
              <a:t>РІЖКИ.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87546"/>
            <a:ext cx="1944216" cy="2612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87546"/>
            <a:ext cx="1872208" cy="2612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01444" y="6200438"/>
            <a:ext cx="1626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Бубни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6372298"/>
            <a:ext cx="2721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Сурма та козацька труба</a:t>
            </a:r>
          </a:p>
        </p:txBody>
      </p:sp>
    </p:spTree>
    <p:extLst>
      <p:ext uri="{BB962C8B-B14F-4D97-AF65-F5344CB8AC3E}">
        <p14:creationId xmlns:p14="http://schemas.microsoft.com/office/powerpoint/2010/main" val="32812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6328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Музика поділялася на: церковну — виконувалася в храмах церковними музикантами та співаками, світську — мала розважальний чи побутовий характер — та військову — супроводжувала княжі дружини в походах і під час битв.</a:t>
            </a:r>
          </a:p>
          <a:p>
            <a:pPr algn="ctr"/>
            <a:endParaRPr lang="uk-UA" sz="2800" dirty="0"/>
          </a:p>
          <a:p>
            <a:pPr algn="ctr"/>
            <a:r>
              <a:rPr lang="uk-UA" sz="2800" dirty="0"/>
              <a:t>Давні музиканти та актори (співаки, скоморохи, акробати, фокусники, жонглери) переходили з міста до міста, від села до села, виконували музичні твори, ставили спектаклі, виступали з хижими звірами, заробляючи на життя, даруючи свій талант людям.</a:t>
            </a:r>
          </a:p>
        </p:txBody>
      </p:sp>
    </p:spTree>
    <p:extLst>
      <p:ext uri="{BB962C8B-B14F-4D97-AF65-F5344CB8AC3E}">
        <p14:creationId xmlns:p14="http://schemas.microsoft.com/office/powerpoint/2010/main" val="17539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284984"/>
            <a:ext cx="4248472" cy="1296144"/>
          </a:xfrm>
          <a:pattFill prst="pct4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anchor="ctr" anchorCtr="0"/>
          <a:lstStyle/>
          <a:p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Народний ляльковий театр «вертеп</a:t>
            </a: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92" y="116632"/>
            <a:ext cx="457200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dirty="0" smtClean="0"/>
              <a:t>Вертеп— </a:t>
            </a:r>
            <a:r>
              <a:rPr lang="vi-VN" sz="2200" dirty="0"/>
              <a:t>мандрівний театр маріонеток, поширений в основному в Україні, в барокову добу (17-18 століття). Мав форму двоповерхового дерев'яного ящика. На другому поверсі показували різдвяну драму; на першому — механічно прив'язану до неї сатирично-побутову інтермедію. Перша, різдвяна, частина вертепу, яку називали «свята», мала більш-менш стабільну композицію, натомість, друга змінювалася в залежності від місцевих умов, здібності й дотепності вертепника. До сьогодні зберігся переважно на західноукраїнських землях у вигляді різдвяних вистав на релігійну тематику.</a:t>
            </a:r>
            <a:endParaRPr lang="uk-UA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312368" cy="3744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390228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Вертеп. Ілюстрація зі збірника Галагана «Український вертеп», який вийшов у 1882 році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63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Вертепна скриня схожа на будиночок, що має два поверхи, які за християнською традицією трактувалися як "небо" і "земля". Виготовлений із дерева або картону, відкритий з боку глядача, </a:t>
            </a:r>
            <a:r>
              <a:rPr lang="uk-UA" dirty="0" smtClean="0"/>
              <a:t>будиночок  міг </a:t>
            </a:r>
            <a:r>
              <a:rPr lang="uk-UA" dirty="0"/>
              <a:t>бути різного розміру (до двох метрів заввишки і одного метра завширшки).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79" y="1316961"/>
            <a:ext cx="6536049" cy="4519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583617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Вертепні вистави були поширені по всій Україні, і </a:t>
            </a:r>
            <a:r>
              <a:rPr lang="uk-UA" dirty="0" smtClean="0"/>
              <a:t>варіантів </a:t>
            </a:r>
            <a:r>
              <a:rPr lang="uk-UA" dirty="0"/>
              <a:t>їх існувало багато. З найвизначніших заслуговують на згадку </a:t>
            </a:r>
            <a:r>
              <a:rPr lang="uk-UA" dirty="0" err="1"/>
              <a:t>Сокиринський</a:t>
            </a:r>
            <a:r>
              <a:rPr lang="uk-UA" dirty="0"/>
              <a:t>, Батуринський та Межигірський.</a:t>
            </a:r>
          </a:p>
        </p:txBody>
      </p:sp>
    </p:spTree>
    <p:extLst>
      <p:ext uri="{BB962C8B-B14F-4D97-AF65-F5344CB8AC3E}">
        <p14:creationId xmlns:p14="http://schemas.microsoft.com/office/powerpoint/2010/main" val="22618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491</TotalTime>
  <Words>552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BlackTie</vt:lpstr>
      <vt:lpstr>Шкільний театр. Народний ляльковий театр «вертеп». </vt:lpstr>
      <vt:lpstr>Шкільний театр</vt:lpstr>
      <vt:lpstr>Презентация PowerPoint</vt:lpstr>
      <vt:lpstr>Презентация PowerPoint</vt:lpstr>
      <vt:lpstr>Презентация PowerPoint</vt:lpstr>
      <vt:lpstr>Презентация PowerPoint</vt:lpstr>
      <vt:lpstr>Народний ляльковий театр «вертеп»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20</cp:revision>
  <dcterms:created xsi:type="dcterms:W3CDTF">2012-10-07T16:08:43Z</dcterms:created>
  <dcterms:modified xsi:type="dcterms:W3CDTF">2012-10-09T15:24:52Z</dcterms:modified>
</cp:coreProperties>
</file>