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9600" dirty="0" smtClean="0">
                <a:latin typeface="AnnaCTT" pitchFamily="2" charset="0"/>
                <a:cs typeface="Aparajita" panose="020B0604020202020204" pitchFamily="34" charset="0"/>
              </a:rPr>
              <a:t>Субкультура Емо</a:t>
            </a:r>
            <a:endParaRPr lang="ru-RU" sz="9600" dirty="0">
              <a:latin typeface="AnnaCTT" pitchFamily="2" charset="0"/>
              <a:cs typeface="Aparajita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0" y="5445224"/>
            <a:ext cx="2552328" cy="1129680"/>
          </a:xfrm>
        </p:spPr>
        <p:txBody>
          <a:bodyPr>
            <a:normAutofit/>
          </a:bodyPr>
          <a:lstStyle/>
          <a:p>
            <a:r>
              <a:rPr lang="uk-UA" dirty="0" smtClean="0"/>
              <a:t>Виконала: Казновецька Анастасія 11 клас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27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16632"/>
            <a:ext cx="3754760" cy="1143000"/>
          </a:xfrm>
        </p:spPr>
        <p:txBody>
          <a:bodyPr>
            <a:normAutofit/>
          </a:bodyPr>
          <a:lstStyle/>
          <a:p>
            <a:r>
              <a:rPr lang="uk-UA" sz="6600" dirty="0" smtClean="0"/>
              <a:t>ІСТОРІЯ</a:t>
            </a:r>
            <a:endParaRPr lang="uk-UA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4032448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1400" dirty="0"/>
              <a:t>«Емо», як субкультура, з’явилася набагато пізніше за панк, корені «емо» народилися разом з першими панк-групами, що почали існувати у кінці 50-х, які раніше називали «гаражним роком». Поступово панк-музика почала розвиватися, перетворюючись на сучасніші різновиди панка і вже у 1985 році уперше прозвучало слово «емо», саме так називали перші емо-панк групи, які з’явилися у Вашингтоні, їх музика дуже відрізнялася від панк сцени того часу: основою їх звучання залишався панк, але вже з елементами вокалу. Тоді зароджувалися перші риси стилю музики «емо» — емоційність і визначеність текстів пісень, певна техніка виконання. </a:t>
            </a:r>
          </a:p>
          <a:p>
            <a:pPr marL="0" indent="0">
              <a:buNone/>
            </a:pPr>
            <a:endParaRPr lang="uk-UA" sz="1400" dirty="0"/>
          </a:p>
          <a:p>
            <a:pPr marL="0" indent="0">
              <a:buNone/>
            </a:pPr>
            <a:r>
              <a:rPr lang="uk-UA" sz="1400" dirty="0"/>
              <a:t>І приблизно тоді ж з’явилося панк рух під назвою «</a:t>
            </a:r>
            <a:r>
              <a:rPr lang="en-US" sz="1400" dirty="0"/>
              <a:t>sXe», </a:t>
            </a:r>
            <a:r>
              <a:rPr lang="uk-UA" sz="1400" dirty="0"/>
              <a:t>назва пішла від «</a:t>
            </a:r>
            <a:r>
              <a:rPr lang="en-US" sz="1400" dirty="0"/>
              <a:t>straight edge», </a:t>
            </a:r>
            <a:r>
              <a:rPr lang="uk-UA" sz="1400" dirty="0"/>
              <a:t>що перекладається як «чітка грань», представники цього руху не вживали алкоголь і будь-які види наркотиків (у тому числі і тютюн), не вступали у безладні статеві зв’язки, також деякі з них, на знак свідоцтва приналежності до руху, робили татуювання у вигляді хреста на руці оскільки саме хрест на руці раніше малювали охоронці рок-клубів неповнолітнім, щоб тим не продавали сигарети і алкогольні напої під час концертів, пізніше до цього руху долучились і «емокіди». Вважається, що саме тоді світ уперше пережив нашестя «емо».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2808312" cy="32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39000" cy="698336"/>
          </a:xfrm>
        </p:spPr>
        <p:txBody>
          <a:bodyPr/>
          <a:lstStyle/>
          <a:p>
            <a:r>
              <a:rPr lang="uk-UA" dirty="0"/>
              <a:t>Основні риси емо-стилю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7300664" cy="5475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400" dirty="0"/>
              <a:t>Вираження емоцій - головне правило для </a:t>
            </a:r>
            <a:r>
              <a:rPr lang="uk-UA" sz="1400" dirty="0" smtClean="0"/>
              <a:t>емо. </a:t>
            </a:r>
            <a:r>
              <a:rPr lang="uk-UA" sz="1400" dirty="0"/>
              <a:t>Їх відрізняє: самовираження, протистояння несправедливості, особливе, чуттєве світовідчуття. Найчастіше </a:t>
            </a:r>
            <a:r>
              <a:rPr lang="uk-UA" sz="1400" dirty="0" smtClean="0"/>
              <a:t>емо </a:t>
            </a:r>
            <a:r>
              <a:rPr lang="uk-UA" sz="1400" dirty="0"/>
              <a:t>- ранимий і депресивний чоловік. Існує стереотипне уявлення про емо як про плаксивих хлопчиків і </a:t>
            </a:r>
            <a:r>
              <a:rPr lang="uk-UA" sz="1400" dirty="0" smtClean="0"/>
              <a:t>дівчаток.Традиційною </a:t>
            </a:r>
            <a:r>
              <a:rPr lang="uk-UA" sz="1400" dirty="0"/>
              <a:t>зачіскою емо вважається косий, рваний чубок до кінчика носа, що закриває одне око, а ззаду коротке волосся, що стирчать в різні боки </a:t>
            </a:r>
            <a:r>
              <a:rPr lang="uk-UA" sz="1400" dirty="0" smtClean="0"/>
              <a:t>Перевага </a:t>
            </a:r>
            <a:r>
              <a:rPr lang="uk-UA" sz="1400" dirty="0"/>
              <a:t>віддається жорсткому прямому чорному волоссю. У дівчат можливі дитячі, смішні зачіски - два «маленьких хвостика », яскраві «заколочки» - «сердечка» з боків, бантики. Для створення цих зачісок емо використовують велику кількість фіксуючого лаку для волосся. Часто </a:t>
            </a:r>
            <a:r>
              <a:rPr lang="uk-UA" sz="1400" dirty="0" smtClean="0"/>
              <a:t>емо </a:t>
            </a:r>
            <a:r>
              <a:rPr lang="uk-UA" sz="1400" dirty="0"/>
              <a:t>проколюють вуха або роблять тунелі. На обличчі та інших частинах тіла </a:t>
            </a:r>
            <a:r>
              <a:rPr lang="uk-UA" sz="1400" dirty="0" smtClean="0"/>
              <a:t>емо </a:t>
            </a:r>
            <a:r>
              <a:rPr lang="uk-UA" sz="1400" dirty="0"/>
              <a:t>може бути пірсинг (наприклад в губах і лівій ніздрі, бровах, переніссі</a:t>
            </a:r>
            <a:r>
              <a:rPr lang="uk-UA" sz="1400" dirty="0" smtClean="0"/>
              <a:t>).І </a:t>
            </a:r>
            <a:r>
              <a:rPr lang="uk-UA" sz="1400" dirty="0"/>
              <a:t>юнаки, і дівчата можуть фарбувати губи під колір шкіри, використовувати світлий тональний крем. Очі густо підводять олівцем або тушшю. Нігті покривають чорним лаком. Сумка зі значками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37" y="4221088"/>
            <a:ext cx="2160240" cy="1637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49080"/>
            <a:ext cx="1733059" cy="2178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132425"/>
            <a:ext cx="1745390" cy="2164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17433"/>
            <a:ext cx="1728192" cy="2394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656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1522512" cy="698336"/>
          </a:xfrm>
        </p:spPr>
        <p:txBody>
          <a:bodyPr>
            <a:normAutofit/>
          </a:bodyPr>
          <a:lstStyle/>
          <a:p>
            <a:r>
              <a:rPr lang="uk-UA" dirty="0"/>
              <a:t>Одяг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3456384" cy="5619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400" dirty="0"/>
              <a:t>Для емо характерна одяг в рожево-чорних тонах з двокольоровими візерунками і стилізованими значками. Основними кольорами в одязі є чорний і рожевий (пурпурний), хоч і інші шокуюче-яскраві поєднання </a:t>
            </a:r>
            <a:r>
              <a:rPr lang="uk-UA" sz="1400" dirty="0" smtClean="0"/>
              <a:t>вважаються допустимими.Бувають </a:t>
            </a:r>
            <a:r>
              <a:rPr lang="uk-UA" sz="1400" dirty="0"/>
              <a:t>поєднання в широку смужку. Часто на одязі зображені назви емо-груп, смішні малюнки або розколоті серця. Зустрічаються риси спортивного стилю одягу </a:t>
            </a:r>
            <a:r>
              <a:rPr lang="uk-UA" sz="1400" dirty="0" smtClean="0"/>
              <a:t>скейтбордистів. </a:t>
            </a:r>
            <a:r>
              <a:rPr lang="uk-UA" sz="1400" dirty="0"/>
              <a:t>Значення квітів Переважає в образі емо. Його перевага може бути викликано депресією, нещастям, знехтуваним. Відбиває радісні моменти. Це виклик загальної похмурості, заперечення зв'язку стилю емо з готичною субкультурою і наближення до </a:t>
            </a:r>
            <a:r>
              <a:rPr lang="uk-UA" sz="1400" dirty="0" smtClean="0"/>
              <a:t>поп-панку.Характерна </a:t>
            </a:r>
            <a:r>
              <a:rPr lang="uk-UA" sz="1400" dirty="0"/>
              <a:t>для емо взуття - кеди типу </a:t>
            </a:r>
            <a:r>
              <a:rPr lang="en-US" sz="1400" dirty="0"/>
              <a:t>Converse </a:t>
            </a:r>
            <a:r>
              <a:rPr lang="uk-UA" sz="1400" dirty="0"/>
              <a:t>або скейтерские кеди, а також фліпи (ганчіркові тапочки в ромб), сліпони (взуття, схожа на тапочки, але з підошвою, як у кед), Венс з візерунком у шашечку.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17" y="116633"/>
            <a:ext cx="1878322" cy="15121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8640"/>
            <a:ext cx="2021210" cy="20212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14" y="1879508"/>
            <a:ext cx="1881733" cy="15818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61" y="2420888"/>
            <a:ext cx="2080951" cy="20809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62" y="3645024"/>
            <a:ext cx="1627632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653136"/>
            <a:ext cx="2021210" cy="20212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0640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7228656" cy="554320"/>
          </a:xfrm>
        </p:spPr>
        <p:txBody>
          <a:bodyPr>
            <a:normAutofit fontScale="90000"/>
          </a:bodyPr>
          <a:lstStyle/>
          <a:p>
            <a:r>
              <a:rPr lang="uk-UA" dirty="0"/>
              <a:t>Найбільш типовий одяг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3168352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uk-UA" sz="1400" dirty="0" smtClean="0"/>
              <a:t> </a:t>
            </a:r>
            <a:r>
              <a:rPr lang="uk-UA" sz="1400" dirty="0"/>
              <a:t>Вузька, що обтягує футболка.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1400" dirty="0" smtClean="0"/>
              <a:t>  Вузькі </a:t>
            </a:r>
            <a:r>
              <a:rPr lang="uk-UA" sz="1400" dirty="0"/>
              <a:t>джинси чорного або попелястого-синього кольору, можливо, з дірками або латочками.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1400" dirty="0" smtClean="0"/>
              <a:t> Чорний </a:t>
            </a:r>
            <a:r>
              <a:rPr lang="uk-UA" sz="1400" dirty="0"/>
              <a:t>або рожевий ремінь часто зі шкірозамінника з причини прихильності деяких </a:t>
            </a:r>
            <a:r>
              <a:rPr lang="uk-UA" sz="1400" dirty="0" smtClean="0"/>
              <a:t>емо </a:t>
            </a:r>
            <a:r>
              <a:rPr lang="uk-UA" sz="1400" dirty="0"/>
              <a:t>до Веганізм, з заклепками, провисає ланцюгами і великий бляхою з символікою.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1400" dirty="0" smtClean="0"/>
              <a:t>Кеди </a:t>
            </a:r>
            <a:r>
              <a:rPr lang="uk-UA" sz="1400" dirty="0"/>
              <a:t>з яскравими або чорними шнурками, зашнурованому особливим способом.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1400" dirty="0" smtClean="0"/>
              <a:t> </a:t>
            </a:r>
            <a:r>
              <a:rPr lang="uk-UA" sz="1400" dirty="0"/>
              <a:t>Картата косинка-арафатка на шиї.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1400" dirty="0" smtClean="0"/>
              <a:t>Присутні </a:t>
            </a:r>
            <a:r>
              <a:rPr lang="uk-UA" sz="1400" dirty="0"/>
              <a:t>ободочки з бантиком. Смугасті гетри на руках. Рідше зустрічається одяг </a:t>
            </a:r>
            <a:r>
              <a:rPr lang="uk-UA" sz="1400" dirty="0" smtClean="0"/>
              <a:t>унісекс.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1400" dirty="0" smtClean="0"/>
              <a:t>Кеди емо</a:t>
            </a:r>
            <a:endParaRPr lang="uk-UA" sz="1400" dirty="0"/>
          </a:p>
          <a:p>
            <a:pPr marL="0" indent="0">
              <a:buNone/>
            </a:pPr>
            <a:endParaRPr lang="uk-UA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00696"/>
            <a:ext cx="2376265" cy="17821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23" y="101178"/>
            <a:ext cx="2254820" cy="14854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03189"/>
            <a:ext cx="1716881" cy="24723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23" y="1667791"/>
            <a:ext cx="1524000" cy="152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61248"/>
            <a:ext cx="4339580" cy="10848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83" y="5473851"/>
            <a:ext cx="1237773" cy="13841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04" y="2636912"/>
            <a:ext cx="1697174" cy="22628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819" y="3235506"/>
            <a:ext cx="1434681" cy="21320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371748"/>
            <a:ext cx="1719029" cy="220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28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228656" cy="626328"/>
          </a:xfrm>
        </p:spPr>
        <p:txBody>
          <a:bodyPr>
            <a:normAutofit/>
          </a:bodyPr>
          <a:lstStyle/>
          <a:p>
            <a:r>
              <a:rPr lang="uk-UA" dirty="0"/>
              <a:t>Атрибутика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3168352" cy="5907056"/>
          </a:xfrm>
        </p:spPr>
        <p:txBody>
          <a:bodyPr>
            <a:normAutofit lnSpcReduction="10000"/>
          </a:bodyPr>
          <a:lstStyle/>
          <a:p>
            <a:endParaRPr lang="uk-UA" sz="1200" dirty="0"/>
          </a:p>
          <a:p>
            <a:r>
              <a:rPr lang="uk-UA" sz="1200" dirty="0"/>
              <a:t>    Поштова торба через плече, покрита латками і значками.</a:t>
            </a:r>
          </a:p>
          <a:p>
            <a:endParaRPr lang="uk-UA" sz="1200" dirty="0"/>
          </a:p>
          <a:p>
            <a:r>
              <a:rPr lang="uk-UA" sz="1200" dirty="0"/>
              <a:t>    Значки, причеплені до одягу і, іноді, до взуття.</a:t>
            </a:r>
          </a:p>
          <a:p>
            <a:endParaRPr lang="uk-UA" sz="1200" dirty="0"/>
          </a:p>
          <a:p>
            <a:r>
              <a:rPr lang="uk-UA" sz="1200" dirty="0"/>
              <a:t>    Окуляри в широкій яскравою або чорній оправі.</a:t>
            </a:r>
          </a:p>
          <a:p>
            <a:endParaRPr lang="uk-UA" sz="1200" dirty="0"/>
          </a:p>
          <a:p>
            <a:r>
              <a:rPr lang="uk-UA" sz="1200" dirty="0"/>
              <a:t>    Яскраві різнокольорові (зазвичай силіконові) браслети на руках, особливо популярні СНЕП або панк-атрибутика (напульсники із шипами).</a:t>
            </a:r>
          </a:p>
          <a:p>
            <a:endParaRPr lang="uk-UA" sz="1200" dirty="0"/>
          </a:p>
          <a:p>
            <a:r>
              <a:rPr lang="uk-UA" sz="1200" dirty="0"/>
              <a:t>    Крупні намиста яскравих кольорів на шиї.</a:t>
            </a:r>
          </a:p>
          <a:p>
            <a:endParaRPr lang="uk-UA" sz="1200" dirty="0"/>
          </a:p>
          <a:p>
            <a:r>
              <a:rPr lang="uk-UA" sz="1200" dirty="0"/>
              <a:t>    М'які іграшки у вигляді ведмедиків, яким </a:t>
            </a:r>
            <a:r>
              <a:rPr lang="uk-UA" sz="1200" dirty="0" smtClean="0"/>
              <a:t>емо </a:t>
            </a:r>
            <a:r>
              <a:rPr lang="uk-UA" sz="1200" dirty="0"/>
              <a:t>розпорюють животи і зашивають товстими нитками. Такі іграшки відіграють роль своєрідних талісманів. Їх беруть із собою на прогулянки, на заняття, з ними залишаються вдома і сплять.</a:t>
            </a:r>
          </a:p>
          <a:p>
            <a:endParaRPr lang="uk-UA" sz="1200" dirty="0"/>
          </a:p>
          <a:p>
            <a:r>
              <a:rPr lang="uk-UA" sz="1200" dirty="0"/>
              <a:t>    Напульсники на руках.</a:t>
            </a:r>
          </a:p>
          <a:p>
            <a:pPr marL="0" indent="0">
              <a:buNone/>
            </a:pPr>
            <a:endParaRPr lang="uk-UA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03524"/>
            <a:ext cx="2304256" cy="1540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509" y="108864"/>
            <a:ext cx="1720765" cy="2384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46490"/>
            <a:ext cx="2165226" cy="15503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37" y="2492895"/>
            <a:ext cx="1891291" cy="14405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035" y="4033663"/>
            <a:ext cx="2513856" cy="16759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43" y="874009"/>
            <a:ext cx="1152128" cy="13681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29000"/>
            <a:ext cx="1584176" cy="21087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565476"/>
            <a:ext cx="2129962" cy="127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04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770"/>
            <a:ext cx="7228656" cy="626328"/>
          </a:xfrm>
        </p:spPr>
        <p:txBody>
          <a:bodyPr/>
          <a:lstStyle/>
          <a:p>
            <a:r>
              <a:rPr lang="uk-UA" dirty="0"/>
              <a:t>Символіка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3563888" cy="5835048"/>
          </a:xfrm>
        </p:spPr>
        <p:txBody>
          <a:bodyPr>
            <a:normAutofit/>
          </a:bodyPr>
          <a:lstStyle/>
          <a:p>
            <a:endParaRPr lang="uk-UA" sz="1400" dirty="0"/>
          </a:p>
          <a:p>
            <a:r>
              <a:rPr lang="uk-UA" sz="1400" dirty="0"/>
              <a:t>    Рожеве серце, часто з поперечною тріщиною або розірване на клапті.</a:t>
            </a:r>
          </a:p>
          <a:p>
            <a:endParaRPr lang="uk-UA" sz="1400" dirty="0"/>
          </a:p>
          <a:p>
            <a:r>
              <a:rPr lang="uk-UA" sz="1400" dirty="0"/>
              <a:t>    Череп з кістками.</a:t>
            </a:r>
          </a:p>
          <a:p>
            <a:endParaRPr lang="uk-UA" sz="1400" dirty="0"/>
          </a:p>
          <a:p>
            <a:r>
              <a:rPr lang="uk-UA" sz="1400" dirty="0"/>
              <a:t>    Рожевий (або чорний) пістолет або схрещені пістолети з написом «</a:t>
            </a:r>
            <a:r>
              <a:rPr lang="en-US" sz="1400" dirty="0"/>
              <a:t>bang-bang» (</a:t>
            </a:r>
            <a:r>
              <a:rPr lang="uk-UA" sz="1400" dirty="0"/>
              <a:t>звук пострілу).</a:t>
            </a:r>
          </a:p>
          <a:p>
            <a:endParaRPr lang="uk-UA" sz="1400" dirty="0"/>
          </a:p>
          <a:p>
            <a:r>
              <a:rPr lang="uk-UA" sz="1400" dirty="0"/>
              <a:t>    Чорна п'ятикутна зірка на рожевому фоні.</a:t>
            </a:r>
          </a:p>
          <a:p>
            <a:endParaRPr lang="uk-UA" sz="1400" dirty="0"/>
          </a:p>
          <a:p>
            <a:r>
              <a:rPr lang="uk-UA" sz="1400" dirty="0"/>
              <a:t>. Рожево-чорна шахівниці</a:t>
            </a:r>
          </a:p>
          <a:p>
            <a:endParaRPr lang="uk-UA" sz="1400" dirty="0"/>
          </a:p>
          <a:p>
            <a:r>
              <a:rPr lang="uk-UA" sz="1400" dirty="0"/>
              <a:t>    Футболки з героями дитячих мультфільмів (наприклад, </a:t>
            </a:r>
            <a:r>
              <a:rPr lang="uk-UA" sz="1400" dirty="0" err="1"/>
              <a:t>Міккі</a:t>
            </a:r>
            <a:r>
              <a:rPr lang="uk-UA" sz="1400" dirty="0"/>
              <a:t> </a:t>
            </a:r>
            <a:r>
              <a:rPr lang="uk-UA" sz="1400" dirty="0" err="1"/>
              <a:t>Маус</a:t>
            </a:r>
            <a:r>
              <a:rPr lang="uk-UA" sz="1400" dirty="0"/>
              <a:t>).</a:t>
            </a:r>
          </a:p>
          <a:p>
            <a:endParaRPr lang="uk-UA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12" y="4812155"/>
            <a:ext cx="2039888" cy="15777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53" y="853289"/>
            <a:ext cx="1666060" cy="12439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53" y="2642745"/>
            <a:ext cx="1604188" cy="16041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12" y="620688"/>
            <a:ext cx="1980704" cy="14855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92" y="4797152"/>
            <a:ext cx="1571991" cy="16443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57" y="2484370"/>
            <a:ext cx="2352799" cy="216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0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28656" cy="626328"/>
          </a:xfrm>
        </p:spPr>
        <p:txBody>
          <a:bodyPr>
            <a:normAutofit/>
          </a:bodyPr>
          <a:lstStyle/>
          <a:p>
            <a:r>
              <a:rPr lang="uk-UA" dirty="0"/>
              <a:t>Характерні жести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2627784" cy="59070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ru-RU" sz="1400" dirty="0"/>
          </a:p>
          <a:p>
            <a:endParaRPr lang="ru-RU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/>
              <a:t>    Нахиліть голову, щоб звисав чубчик, і приставити до скроні два пальці на кшталт пістолета.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/>
              <a:t>    Скласти руки разом у вигляді серця.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/>
              <a:t>    Скривити ноги ступнями всередину і трохи підігнути коліна.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/>
              <a:t>    Фотографувати своє відображення в дзеркалі.</a:t>
            </a:r>
          </a:p>
          <a:p>
            <a:endParaRPr lang="uk-UA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92696"/>
            <a:ext cx="3175000" cy="2381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6632"/>
            <a:ext cx="2562023" cy="34160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77072"/>
            <a:ext cx="2568285" cy="19262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90" y="3532663"/>
            <a:ext cx="3314913" cy="202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7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7239000" cy="1143000"/>
          </a:xfrm>
        </p:spPr>
        <p:txBody>
          <a:bodyPr>
            <a:normAutofit/>
          </a:bodyPr>
          <a:lstStyle/>
          <a:p>
            <a:r>
              <a:rPr lang="uk-UA" sz="6600" dirty="0" smtClean="0"/>
              <a:t>Дякую за увагу</a:t>
            </a:r>
            <a:endParaRPr lang="uk-UA" sz="6600" dirty="0"/>
          </a:p>
        </p:txBody>
      </p:sp>
    </p:spTree>
    <p:extLst>
      <p:ext uri="{BB962C8B-B14F-4D97-AF65-F5344CB8AC3E}">
        <p14:creationId xmlns:p14="http://schemas.microsoft.com/office/powerpoint/2010/main" val="2935574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100</TotalTime>
  <Words>851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Субкультура Емо</vt:lpstr>
      <vt:lpstr>ІСТОРІЯ</vt:lpstr>
      <vt:lpstr>Основні риси емо-стилю</vt:lpstr>
      <vt:lpstr>Одяг</vt:lpstr>
      <vt:lpstr>Найбільш типовий одяг</vt:lpstr>
      <vt:lpstr>Атрибутика</vt:lpstr>
      <vt:lpstr>Символіка</vt:lpstr>
      <vt:lpstr>Характерні жести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Субкультура Емо</dc:title>
  <dc:creator>Администратор</dc:creator>
  <cp:lastModifiedBy>BEST</cp:lastModifiedBy>
  <cp:revision>12</cp:revision>
  <dcterms:created xsi:type="dcterms:W3CDTF">2013-10-01T15:54:51Z</dcterms:created>
  <dcterms:modified xsi:type="dcterms:W3CDTF">2013-10-01T17:53:39Z</dcterms:modified>
</cp:coreProperties>
</file>