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4" r:id="rId4"/>
    <p:sldId id="261" r:id="rId5"/>
    <p:sldId id="263" r:id="rId6"/>
    <p:sldId id="262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DC1BD-02E4-4E66-AB56-341A6E7EA40B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77206-D542-4057-B2BC-CDB20F8660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2860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endParaRPr lang="ru-RU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Основатель </a:t>
            </a:r>
            <a:r>
              <a:rPr lang="ru-RU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номпании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n-US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Sony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52" y="4919008"/>
            <a:ext cx="32861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Сделала: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ученица 11-Б класса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Черниговского лицея № 22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Рожок Марина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26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1928802"/>
            <a:ext cx="5143536" cy="4071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14844" y="214290"/>
            <a:ext cx="44291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родился в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Нагойе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Япония, 26 января 1921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года. Юный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лихорадочно изучал все, что мог, об электронике.  По его собственным словам: "Я так много времени уделял электронике, что это мешало мне выполнять мою домашнюю работу". "Я стал самым отстающим выпускником в школе, поэтому меня даже не могли перевести на научное отделение Восьмой средней школы и мне пришлось целый год интенсивно заниматься, чтобы добиться этого", - рассказывал он. Затем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поступил в Императорский колледж в Осаке, по окончании которого в 1945 году получил диплом физика.  В 1947 году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Ибука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Маеда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 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стали партнерами в формировании Токийской телекоммуникационной технической компании. Фирма стала называться "Сони" в 1958 году.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041207_5038041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285728"/>
            <a:ext cx="3557612" cy="614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 и личное выживание.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785795"/>
            <a:ext cx="47149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и его партнеры объединились 7 мая 1946 года с капиталом 500 дол. Их первой продукцией были устройства для приготовления риса. Они сделали сто штук, но не продали ни одного. Их следующим изделием был первый ленточный японский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магнитофон.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Компания была близка к банкротству в этот период и в последующее восемь лет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функционирования. В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50-х гг., фирма решила доказать принадлежность -"Сони" к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«фирмам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создающим инновационную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продукцию».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Уолкмен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фирмы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«Сони»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 выпущен в 1979 году и стал самым распространенным в мире звуковым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устройством.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Sony-wm-fx421-walk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785794"/>
            <a:ext cx="3714776" cy="3033653"/>
          </a:xfrm>
          <a:prstGeom prst="rect">
            <a:avLst/>
          </a:prstGeom>
        </p:spPr>
      </p:pic>
      <p:pic>
        <p:nvPicPr>
          <p:cNvPr id="7" name="Рисунок 6" descr="walkma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786190"/>
            <a:ext cx="3717692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86314" y="214290"/>
            <a:ext cx="4214842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возглавлял компанию долгое время, отвечал за маркетинг и продажи и сумел привести её к огромному успеху на рынке. 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Sony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сделала своё имя на хорошем и привлекательном дизайне и новшествах. Особенную роль компания уделяла уменьшению размеров своих изделий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1950-е годы компания выпустила свой первый радиоприёмник — «TR-63», эта новинка положила начало успеху компании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1983 году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Sony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совместно с компанией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Philips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выпустила на рынок первые компакт-диски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 1990-е годы были созданы первые «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мини-дискмэны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</a:p>
          <a:p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конце 1994 </a:t>
            </a:r>
            <a:r>
              <a:rPr lang="ru-RU" sz="1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корпорация 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представила на японский рынок игровую консоль — </a:t>
            </a:r>
            <a:r>
              <a:rPr lang="ru-RU" sz="19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PlayStation</a:t>
            </a:r>
            <a:r>
              <a:rPr lang="ru-RU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9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 descr="c4a50f31943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0"/>
            <a:ext cx="4214842" cy="2643182"/>
          </a:xfrm>
          <a:prstGeom prst="rect">
            <a:avLst/>
          </a:prstGeom>
        </p:spPr>
      </p:pic>
      <p:pic>
        <p:nvPicPr>
          <p:cNvPr id="6" name="Рисунок 5" descr="470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14480" y="2357430"/>
            <a:ext cx="3127098" cy="2071702"/>
          </a:xfrm>
          <a:prstGeom prst="rect">
            <a:avLst/>
          </a:prstGeom>
        </p:spPr>
      </p:pic>
      <p:pic>
        <p:nvPicPr>
          <p:cNvPr id="7" name="Рисунок 6" descr="sonymd-mz-r505-02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643314"/>
            <a:ext cx="2786050" cy="2220506"/>
          </a:xfrm>
          <a:prstGeom prst="rect">
            <a:avLst/>
          </a:prstGeom>
        </p:spPr>
      </p:pic>
      <p:pic>
        <p:nvPicPr>
          <p:cNvPr id="8" name="Рисунок 7" descr="Playstation-One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57422" y="4774108"/>
            <a:ext cx="2462217" cy="2083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поведения.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571480"/>
            <a:ext cx="8143932" cy="2857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всегда жертвовал настоящим ради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будущего.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Он любил соревноваться. Он говорил: "Мы, японцы, любим соревноваться не только в бизнесе, но и в жизни". Он говорил, что нужно победить своего конкурента, а не уничтожать его: "Вы должны оставить ему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его честь".</a:t>
            </a:r>
          </a:p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начал заниматься теннисом в пятьдесят пять лет, горными лыжами в шестьдесят и водными лыжами в шестьдесят четыре.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получил лицензию пилота вертолета, когда ему было около пятидесяти пяти лет.</a:t>
            </a:r>
          </a:p>
        </p:txBody>
      </p:sp>
      <p:pic>
        <p:nvPicPr>
          <p:cNvPr id="7" name="Рисунок 6" descr="cbe6bb1f1a7ddcadaaa46addbdeab8b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3" y="3429000"/>
            <a:ext cx="7882759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76" y="214290"/>
            <a:ext cx="7286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полностью сосредоточен на победе и игре под названием "бизнес", вместо того чтобы болеть за спортсменов или думать о мировых проблемах.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обедал с президентами, премьер-министрами и королями. Он считает Генри Киссинджера своим личным другом. 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был неизменным посредником сближения Востока и Запада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Этот выдающийся торговец использовал свой талант для улучшения мира, и каждый стремящийся стать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инноватором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должен пытаться учиться у него этому замечательному таланту.</a:t>
            </a:r>
          </a:p>
        </p:txBody>
      </p:sp>
      <p:pic>
        <p:nvPicPr>
          <p:cNvPr id="4" name="Рисунок 3" descr="a5bf280d99d111581179dcf97b9de0c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2857496"/>
            <a:ext cx="6643734" cy="4000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43570" y="0"/>
            <a:ext cx="350043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был награжден Медалью Альберта Британским Королевским Обществом Искусств в 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1982;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был первым японцем, получившим это звание. Двумя годами позже, он получил престижный Национальный Орден Почетного легиона, а в 1991 году он был награждён Орденом Святого Сокровища Первой Степени от императора Японии.</a:t>
            </a:r>
          </a:p>
          <a:p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Акио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Морита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умер от пневмонии в возрасте 78 лет.</a:t>
            </a:r>
          </a:p>
          <a:p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Оставил после себя книгу воспоминаний «Сделано в Японии».</a:t>
            </a:r>
          </a:p>
          <a:p>
            <a:endParaRPr lang="ru-RU" dirty="0"/>
          </a:p>
        </p:txBody>
      </p:sp>
      <p:pic>
        <p:nvPicPr>
          <p:cNvPr id="7" name="Рисунок 6" descr="071211-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44" y="0"/>
            <a:ext cx="1931678" cy="3429000"/>
          </a:xfrm>
          <a:prstGeom prst="rect">
            <a:avLst/>
          </a:prstGeom>
        </p:spPr>
      </p:pic>
      <p:pic>
        <p:nvPicPr>
          <p:cNvPr id="8" name="Рисунок 7" descr="Commandeu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5918" y="0"/>
            <a:ext cx="1962147" cy="3429000"/>
          </a:xfrm>
          <a:prstGeom prst="rect">
            <a:avLst/>
          </a:prstGeom>
        </p:spPr>
      </p:pic>
      <p:pic>
        <p:nvPicPr>
          <p:cNvPr id="9" name="Рисунок 8" descr="www.delfinariy.info_schweitz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0"/>
            <a:ext cx="1629152" cy="3525519"/>
          </a:xfrm>
          <a:prstGeom prst="rect">
            <a:avLst/>
          </a:prstGeom>
        </p:spPr>
      </p:pic>
      <p:pic>
        <p:nvPicPr>
          <p:cNvPr id="10" name="Рисунок 9" descr="book33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10" y="3429000"/>
            <a:ext cx="2428892" cy="3429001"/>
          </a:xfrm>
          <a:prstGeom prst="rect">
            <a:avLst/>
          </a:prstGeom>
        </p:spPr>
      </p:pic>
      <p:pic>
        <p:nvPicPr>
          <p:cNvPr id="12" name="Рисунок 11" descr="morita_1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71802" y="3428976"/>
            <a:ext cx="2571768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large-241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266"/>
            <a:ext cx="9144000" cy="6833467"/>
          </a:xfrm>
          <a:prstGeom prst="rect">
            <a:avLst/>
          </a:prstGeom>
        </p:spPr>
      </p:pic>
      <p:pic>
        <p:nvPicPr>
          <p:cNvPr id="3" name="Рисунок 2" descr="3035619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59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2014-01-23T17:27:40Z</dcterms:created>
  <dcterms:modified xsi:type="dcterms:W3CDTF">2014-01-23T19:45:36Z</dcterms:modified>
</cp:coreProperties>
</file>